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6" r:id="rId3"/>
    <p:sldId id="257" r:id="rId4"/>
    <p:sldId id="258" r:id="rId5"/>
    <p:sldId id="259" r:id="rId6"/>
    <p:sldId id="260" r:id="rId7"/>
    <p:sldId id="261" r:id="rId8"/>
    <p:sldId id="274" r:id="rId9"/>
    <p:sldId id="262" r:id="rId10"/>
    <p:sldId id="267" r:id="rId11"/>
    <p:sldId id="268" r:id="rId12"/>
    <p:sldId id="269" r:id="rId13"/>
    <p:sldId id="270" r:id="rId14"/>
    <p:sldId id="271" r:id="rId15"/>
    <p:sldId id="263" r:id="rId16"/>
    <p:sldId id="272" r:id="rId17"/>
    <p:sldId id="26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93DDE-9248-40A2-B865-B7B72134E75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43E3E04-41F9-42C5-B27D-8EAFF3A0B020}">
      <dgm:prSet phldrT="[Texte]"/>
      <dgm:spPr/>
      <dgm:t>
        <a:bodyPr/>
        <a:lstStyle/>
        <a:p>
          <a:r>
            <a:rPr lang="fr-FR" dirty="0" smtClean="0"/>
            <a:t>DLL</a:t>
          </a:r>
          <a:endParaRPr lang="fr-FR" dirty="0"/>
        </a:p>
      </dgm:t>
    </dgm:pt>
    <dgm:pt modelId="{BFE08AED-B968-47D3-9E35-A040841E5A0F}" type="parTrans" cxnId="{97B9EFA7-2C08-44A8-B910-68F95F91717E}">
      <dgm:prSet/>
      <dgm:spPr/>
      <dgm:t>
        <a:bodyPr/>
        <a:lstStyle/>
        <a:p>
          <a:endParaRPr lang="fr-FR"/>
        </a:p>
      </dgm:t>
    </dgm:pt>
    <dgm:pt modelId="{A9DFBDC7-5E1C-4FCB-9BA9-8FA612715381}" type="sibTrans" cxnId="{97B9EFA7-2C08-44A8-B910-68F95F91717E}">
      <dgm:prSet/>
      <dgm:spPr/>
      <dgm:t>
        <a:bodyPr/>
        <a:lstStyle/>
        <a:p>
          <a:endParaRPr lang="fr-FR"/>
        </a:p>
      </dgm:t>
    </dgm:pt>
    <dgm:pt modelId="{F5D0FED7-6778-45C2-AC87-CB1D117709DC}">
      <dgm:prSet phldrT="[Texte]"/>
      <dgm:spPr/>
      <dgm:t>
        <a:bodyPr/>
        <a:lstStyle/>
        <a:p>
          <a:r>
            <a:rPr lang="fr-FR" dirty="0" err="1" smtClean="0"/>
            <a:t>DoubleTee</a:t>
          </a:r>
          <a:endParaRPr lang="fr-FR" dirty="0"/>
        </a:p>
      </dgm:t>
    </dgm:pt>
    <dgm:pt modelId="{7D95327B-D0F0-42EC-9BA2-4B4C27FBD985}" type="parTrans" cxnId="{020E212E-70B0-4573-915B-F4CDE70B6DCC}">
      <dgm:prSet/>
      <dgm:spPr/>
      <dgm:t>
        <a:bodyPr/>
        <a:lstStyle/>
        <a:p>
          <a:endParaRPr lang="fr-FR"/>
        </a:p>
      </dgm:t>
    </dgm:pt>
    <dgm:pt modelId="{BBB6DC78-188A-4749-8E28-9EE1B9D24B7B}" type="sibTrans" cxnId="{020E212E-70B0-4573-915B-F4CDE70B6DCC}">
      <dgm:prSet/>
      <dgm:spPr/>
      <dgm:t>
        <a:bodyPr/>
        <a:lstStyle/>
        <a:p>
          <a:endParaRPr lang="fr-FR"/>
        </a:p>
      </dgm:t>
    </dgm:pt>
    <dgm:pt modelId="{D8C23F33-8C2A-4610-912A-0900CC3C8F61}">
      <dgm:prSet phldrT="[Texte]"/>
      <dgm:spPr/>
      <dgm:t>
        <a:bodyPr/>
        <a:lstStyle/>
        <a:p>
          <a:r>
            <a:rPr lang="fr-FR" dirty="0" err="1" smtClean="0"/>
            <a:t>Perfect</a:t>
          </a:r>
          <a:r>
            <a:rPr lang="fr-FR" dirty="0" smtClean="0"/>
            <a:t> </a:t>
          </a:r>
          <a:r>
            <a:rPr lang="fr-FR" dirty="0" err="1" smtClean="0"/>
            <a:t>mixing</a:t>
          </a:r>
          <a:endParaRPr lang="fr-FR" dirty="0"/>
        </a:p>
      </dgm:t>
    </dgm:pt>
    <dgm:pt modelId="{577E9F01-03E1-4EA5-8F36-738FBB31E0F6}" type="parTrans" cxnId="{EC1272AF-E515-40CC-ACE4-83B5FA7F9884}">
      <dgm:prSet/>
      <dgm:spPr/>
      <dgm:t>
        <a:bodyPr/>
        <a:lstStyle/>
        <a:p>
          <a:endParaRPr lang="fr-FR"/>
        </a:p>
      </dgm:t>
    </dgm:pt>
    <dgm:pt modelId="{2BF5C723-1AD0-4FE5-89C6-5E7CA1D5A9D1}" type="sibTrans" cxnId="{EC1272AF-E515-40CC-ACE4-83B5FA7F9884}">
      <dgm:prSet/>
      <dgm:spPr/>
      <dgm:t>
        <a:bodyPr/>
        <a:lstStyle/>
        <a:p>
          <a:endParaRPr lang="fr-FR"/>
        </a:p>
      </dgm:t>
    </dgm:pt>
    <dgm:pt modelId="{E3908728-F030-4B4E-858B-94DF3787339B}">
      <dgm:prSet phldrT="[Texte]"/>
      <dgm:spPr/>
      <dgm:t>
        <a:bodyPr/>
        <a:lstStyle/>
        <a:p>
          <a:r>
            <a:rPr lang="fr-FR" dirty="0" smtClean="0"/>
            <a:t>Cross</a:t>
          </a:r>
          <a:endParaRPr lang="fr-FR" dirty="0"/>
        </a:p>
      </dgm:t>
    </dgm:pt>
    <dgm:pt modelId="{87FE07B1-F5D3-4BC5-A6FF-E03D23276512}" type="parTrans" cxnId="{E6597BE5-C5A9-4C94-9CB6-A76B386488D6}">
      <dgm:prSet/>
      <dgm:spPr/>
      <dgm:t>
        <a:bodyPr/>
        <a:lstStyle/>
        <a:p>
          <a:endParaRPr lang="fr-FR"/>
        </a:p>
      </dgm:t>
    </dgm:pt>
    <dgm:pt modelId="{267697CA-46C7-4AC6-B6E9-C5D570DFDD2D}" type="sibTrans" cxnId="{E6597BE5-C5A9-4C94-9CB6-A76B386488D6}">
      <dgm:prSet/>
      <dgm:spPr/>
      <dgm:t>
        <a:bodyPr/>
        <a:lstStyle/>
        <a:p>
          <a:endParaRPr lang="fr-FR"/>
        </a:p>
      </dgm:t>
    </dgm:pt>
    <dgm:pt modelId="{F6C5F19A-892E-4614-875D-274C11EC2CA9}">
      <dgm:prSet phldrT="[Texte]"/>
      <dgm:spPr/>
      <dgm:t>
        <a:bodyPr/>
        <a:lstStyle/>
        <a:p>
          <a:r>
            <a:rPr lang="fr-FR" dirty="0" err="1" smtClean="0"/>
            <a:t>Perfect</a:t>
          </a:r>
          <a:r>
            <a:rPr lang="fr-FR" dirty="0" smtClean="0"/>
            <a:t> </a:t>
          </a:r>
          <a:r>
            <a:rPr lang="fr-FR" dirty="0" err="1" smtClean="0"/>
            <a:t>mixing</a:t>
          </a:r>
          <a:endParaRPr lang="fr-FR" dirty="0"/>
        </a:p>
      </dgm:t>
    </dgm:pt>
    <dgm:pt modelId="{289B5615-9A56-45FE-972F-7040FD7C4665}" type="parTrans" cxnId="{08A9B605-3A05-4EF0-A8CE-10EC9E37ADB0}">
      <dgm:prSet/>
      <dgm:spPr/>
      <dgm:t>
        <a:bodyPr/>
        <a:lstStyle/>
        <a:p>
          <a:endParaRPr lang="fr-FR"/>
        </a:p>
      </dgm:t>
    </dgm:pt>
    <dgm:pt modelId="{679FF16A-FB32-4F79-9FAE-CDDF9FF966EC}" type="sibTrans" cxnId="{08A9B605-3A05-4EF0-A8CE-10EC9E37ADB0}">
      <dgm:prSet/>
      <dgm:spPr/>
      <dgm:t>
        <a:bodyPr/>
        <a:lstStyle/>
        <a:p>
          <a:endParaRPr lang="fr-FR"/>
        </a:p>
      </dgm:t>
    </dgm:pt>
    <dgm:pt modelId="{73984C71-CC23-4F36-96D7-A8D06175C2D6}">
      <dgm:prSet phldrT="[Texte]"/>
      <dgm:spPr>
        <a:ln>
          <a:solidFill>
            <a:srgbClr val="FF0000"/>
          </a:solidFill>
        </a:ln>
      </dgm:spPr>
      <dgm:t>
        <a:bodyPr/>
        <a:lstStyle/>
        <a:p>
          <a:r>
            <a:rPr lang="fr-FR" dirty="0" err="1" smtClean="0"/>
            <a:t>Imperfect</a:t>
          </a:r>
          <a:r>
            <a:rPr lang="fr-FR" dirty="0" smtClean="0"/>
            <a:t> </a:t>
          </a:r>
          <a:r>
            <a:rPr lang="fr-FR" dirty="0" err="1" smtClean="0"/>
            <a:t>mixing</a:t>
          </a:r>
          <a:endParaRPr lang="fr-FR" dirty="0"/>
        </a:p>
      </dgm:t>
    </dgm:pt>
    <dgm:pt modelId="{F81F7532-5733-46BD-B2A3-A740BB93C641}" type="parTrans" cxnId="{2EC61285-2248-4DF0-87E4-7F35CC494ED8}">
      <dgm:prSet/>
      <dgm:spPr/>
      <dgm:t>
        <a:bodyPr/>
        <a:lstStyle/>
        <a:p>
          <a:endParaRPr lang="fr-FR"/>
        </a:p>
      </dgm:t>
    </dgm:pt>
    <dgm:pt modelId="{9C9FF085-6E07-4F3D-8323-2D9BF2204B49}" type="sibTrans" cxnId="{2EC61285-2248-4DF0-87E4-7F35CC494ED8}">
      <dgm:prSet/>
      <dgm:spPr/>
      <dgm:t>
        <a:bodyPr/>
        <a:lstStyle/>
        <a:p>
          <a:endParaRPr lang="fr-FR"/>
        </a:p>
      </dgm:t>
    </dgm:pt>
    <dgm:pt modelId="{30DBB366-9CD1-48AE-B1F1-13E94F5BB26E}">
      <dgm:prSet phldrT="[Texte]"/>
      <dgm:spPr>
        <a:ln>
          <a:solidFill>
            <a:srgbClr val="FF0000"/>
          </a:solidFill>
        </a:ln>
      </dgm:spPr>
      <dgm:t>
        <a:bodyPr/>
        <a:lstStyle/>
        <a:p>
          <a:r>
            <a:rPr lang="fr-FR" err="1" smtClean="0"/>
            <a:t>Imperfect</a:t>
          </a:r>
          <a:r>
            <a:rPr lang="fr-FR" smtClean="0"/>
            <a:t> mixing</a:t>
          </a:r>
          <a:endParaRPr lang="fr-FR" dirty="0"/>
        </a:p>
      </dgm:t>
    </dgm:pt>
    <dgm:pt modelId="{80D609EE-3009-4CF7-9382-16E21751CB03}" type="parTrans" cxnId="{4A839C49-12BC-4906-BAD6-E624F778570D}">
      <dgm:prSet/>
      <dgm:spPr/>
      <dgm:t>
        <a:bodyPr/>
        <a:lstStyle/>
        <a:p>
          <a:endParaRPr lang="fr-FR"/>
        </a:p>
      </dgm:t>
    </dgm:pt>
    <dgm:pt modelId="{6830EBA0-53E2-40A5-B0A1-A48A96E220A9}" type="sibTrans" cxnId="{4A839C49-12BC-4906-BAD6-E624F778570D}">
      <dgm:prSet/>
      <dgm:spPr/>
      <dgm:t>
        <a:bodyPr/>
        <a:lstStyle/>
        <a:p>
          <a:endParaRPr lang="fr-FR"/>
        </a:p>
      </dgm:t>
    </dgm:pt>
    <dgm:pt modelId="{E046C9DA-FA47-467C-8546-DD8F343B907D}">
      <dgm:prSet/>
      <dgm:spPr/>
      <dgm:t>
        <a:bodyPr/>
        <a:lstStyle/>
        <a:p>
          <a:r>
            <a:rPr lang="fr-FR" dirty="0" smtClean="0"/>
            <a:t>IOSB</a:t>
          </a:r>
          <a:endParaRPr lang="en-US" dirty="0"/>
        </a:p>
      </dgm:t>
    </dgm:pt>
    <dgm:pt modelId="{3826E8F5-B5A5-4EFF-B9E5-B515C236AE54}" type="parTrans" cxnId="{68BE3ED1-0D5F-4D38-8FD0-D4E1BDBFAA71}">
      <dgm:prSet/>
      <dgm:spPr/>
      <dgm:t>
        <a:bodyPr/>
        <a:lstStyle/>
        <a:p>
          <a:endParaRPr lang="en-US"/>
        </a:p>
      </dgm:t>
    </dgm:pt>
    <dgm:pt modelId="{A9DF8F63-BE8F-4DC9-8C1E-2FE754737043}" type="sibTrans" cxnId="{68BE3ED1-0D5F-4D38-8FD0-D4E1BDBFAA71}">
      <dgm:prSet/>
      <dgm:spPr/>
      <dgm:t>
        <a:bodyPr/>
        <a:lstStyle/>
        <a:p>
          <a:endParaRPr lang="en-US"/>
        </a:p>
      </dgm:t>
    </dgm:pt>
    <dgm:pt modelId="{34562A27-C6DA-4A9C-A52E-0D53DE616099}">
      <dgm:prSet/>
      <dgm:spPr/>
      <dgm:t>
        <a:bodyPr/>
        <a:lstStyle/>
        <a:p>
          <a:r>
            <a:rPr lang="fr-FR" dirty="0" err="1" smtClean="0"/>
            <a:t>Irstea</a:t>
          </a:r>
          <a:endParaRPr lang="en-US" dirty="0"/>
        </a:p>
      </dgm:t>
    </dgm:pt>
    <dgm:pt modelId="{E9133A56-F543-4EFC-8A8F-5EFF76961FF3}" type="parTrans" cxnId="{289C4BD3-22E9-4EB7-9145-733199A58179}">
      <dgm:prSet/>
      <dgm:spPr/>
      <dgm:t>
        <a:bodyPr/>
        <a:lstStyle/>
        <a:p>
          <a:endParaRPr lang="en-US"/>
        </a:p>
      </dgm:t>
    </dgm:pt>
    <dgm:pt modelId="{79D6B6E3-6D24-4FB1-8CE5-195BDC4BA027}" type="sibTrans" cxnId="{289C4BD3-22E9-4EB7-9145-733199A58179}">
      <dgm:prSet/>
      <dgm:spPr/>
      <dgm:t>
        <a:bodyPr/>
        <a:lstStyle/>
        <a:p>
          <a:endParaRPr lang="en-US"/>
        </a:p>
      </dgm:t>
    </dgm:pt>
    <dgm:pt modelId="{4FDB840C-C55C-41E8-9D8F-255BDF03F1EB}" type="pres">
      <dgm:prSet presAssocID="{2DE93DDE-9248-40A2-B865-B7B72134E7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C9B0358-CCD7-4557-8271-01739049D661}" type="pres">
      <dgm:prSet presAssocID="{043E3E04-41F9-42C5-B27D-8EAFF3A0B020}" presName="root1" presStyleCnt="0"/>
      <dgm:spPr/>
    </dgm:pt>
    <dgm:pt modelId="{AB891908-A591-4671-A02C-A38CEAFFADF4}" type="pres">
      <dgm:prSet presAssocID="{043E3E04-41F9-42C5-B27D-8EAFF3A0B020}" presName="LevelOneTextNode" presStyleLbl="node0" presStyleIdx="0" presStyleCnt="1" custLinFactX="-13817" custLinFactNeighborX="-100000" custLinFactNeighborY="-229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4958805-0A02-4668-BB8C-D05E36717B16}" type="pres">
      <dgm:prSet presAssocID="{043E3E04-41F9-42C5-B27D-8EAFF3A0B020}" presName="level2hierChild" presStyleCnt="0"/>
      <dgm:spPr/>
    </dgm:pt>
    <dgm:pt modelId="{F5396BEF-0ACF-4B14-A9CA-6D6482017851}" type="pres">
      <dgm:prSet presAssocID="{7D95327B-D0F0-42EC-9BA2-4B4C27FBD985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8A3528BC-830E-40E4-AEFD-1FCF1F500C26}" type="pres">
      <dgm:prSet presAssocID="{7D95327B-D0F0-42EC-9BA2-4B4C27FBD985}" presName="connTx" presStyleLbl="parChTrans1D2" presStyleIdx="0" presStyleCnt="2"/>
      <dgm:spPr/>
      <dgm:t>
        <a:bodyPr/>
        <a:lstStyle/>
        <a:p>
          <a:endParaRPr lang="fr-FR"/>
        </a:p>
      </dgm:t>
    </dgm:pt>
    <dgm:pt modelId="{11A53FD5-4D13-4ED6-8B94-453B9C2B9540}" type="pres">
      <dgm:prSet presAssocID="{F5D0FED7-6778-45C2-AC87-CB1D117709DC}" presName="root2" presStyleCnt="0"/>
      <dgm:spPr/>
    </dgm:pt>
    <dgm:pt modelId="{2F239832-3C6A-4B7B-B07A-E7DE1F568D58}" type="pres">
      <dgm:prSet presAssocID="{F5D0FED7-6778-45C2-AC87-CB1D117709D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B8A8A1B-EEE1-4A68-B7F9-31F1E740F49E}" type="pres">
      <dgm:prSet presAssocID="{F5D0FED7-6778-45C2-AC87-CB1D117709DC}" presName="level3hierChild" presStyleCnt="0"/>
      <dgm:spPr/>
    </dgm:pt>
    <dgm:pt modelId="{19B3403F-B528-4F96-B264-1292791CCC3C}" type="pres">
      <dgm:prSet presAssocID="{577E9F01-03E1-4EA5-8F36-738FBB31E0F6}" presName="conn2-1" presStyleLbl="parChTrans1D3" presStyleIdx="0" presStyleCnt="4"/>
      <dgm:spPr/>
      <dgm:t>
        <a:bodyPr/>
        <a:lstStyle/>
        <a:p>
          <a:endParaRPr lang="fr-FR"/>
        </a:p>
      </dgm:t>
    </dgm:pt>
    <dgm:pt modelId="{93895382-E25E-4517-B68F-D88E0F220B02}" type="pres">
      <dgm:prSet presAssocID="{577E9F01-03E1-4EA5-8F36-738FBB31E0F6}" presName="connTx" presStyleLbl="parChTrans1D3" presStyleIdx="0" presStyleCnt="4"/>
      <dgm:spPr/>
      <dgm:t>
        <a:bodyPr/>
        <a:lstStyle/>
        <a:p>
          <a:endParaRPr lang="fr-FR"/>
        </a:p>
      </dgm:t>
    </dgm:pt>
    <dgm:pt modelId="{6E7A0FB2-7D1A-4C11-8ABE-8497745C5328}" type="pres">
      <dgm:prSet presAssocID="{D8C23F33-8C2A-4610-912A-0900CC3C8F61}" presName="root2" presStyleCnt="0"/>
      <dgm:spPr/>
    </dgm:pt>
    <dgm:pt modelId="{D07E07C6-4A79-419A-9161-8EAB57B3F0D4}" type="pres">
      <dgm:prSet presAssocID="{D8C23F33-8C2A-4610-912A-0900CC3C8F61}" presName="LevelTwoTextNode" presStyleLbl="node3" presStyleIdx="0" presStyleCnt="4" custLinFactNeighborX="15059" custLinFactNeighborY="-561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80CFF99-B458-4413-AD8A-D671AF194C87}" type="pres">
      <dgm:prSet presAssocID="{D8C23F33-8C2A-4610-912A-0900CC3C8F61}" presName="level3hierChild" presStyleCnt="0"/>
      <dgm:spPr/>
    </dgm:pt>
    <dgm:pt modelId="{01C4DB23-E46C-4CC7-AA55-0B414E282F15}" type="pres">
      <dgm:prSet presAssocID="{F81F7532-5733-46BD-B2A3-A740BB93C641}" presName="conn2-1" presStyleLbl="parChTrans1D3" presStyleIdx="1" presStyleCnt="4"/>
      <dgm:spPr/>
      <dgm:t>
        <a:bodyPr/>
        <a:lstStyle/>
        <a:p>
          <a:endParaRPr lang="fr-FR"/>
        </a:p>
      </dgm:t>
    </dgm:pt>
    <dgm:pt modelId="{64D30EC1-BACE-48F8-BC45-66242FD8B4A2}" type="pres">
      <dgm:prSet presAssocID="{F81F7532-5733-46BD-B2A3-A740BB93C641}" presName="connTx" presStyleLbl="parChTrans1D3" presStyleIdx="1" presStyleCnt="4"/>
      <dgm:spPr/>
      <dgm:t>
        <a:bodyPr/>
        <a:lstStyle/>
        <a:p>
          <a:endParaRPr lang="fr-FR"/>
        </a:p>
      </dgm:t>
    </dgm:pt>
    <dgm:pt modelId="{54EAA94D-1937-442F-B06A-238E9E154CD4}" type="pres">
      <dgm:prSet presAssocID="{73984C71-CC23-4F36-96D7-A8D06175C2D6}" presName="root2" presStyleCnt="0"/>
      <dgm:spPr/>
    </dgm:pt>
    <dgm:pt modelId="{964877C4-7F29-4B7A-99E1-C07821096417}" type="pres">
      <dgm:prSet presAssocID="{73984C71-CC23-4F36-96D7-A8D06175C2D6}" presName="LevelTwoTextNode" presStyleLbl="node3" presStyleIdx="1" presStyleCnt="4" custLinFactNeighborX="17299" custLinFactNeighborY="-1914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E2861E7-861C-4791-8F5A-1733BB2F356B}" type="pres">
      <dgm:prSet presAssocID="{73984C71-CC23-4F36-96D7-A8D06175C2D6}" presName="level3hierChild" presStyleCnt="0"/>
      <dgm:spPr/>
    </dgm:pt>
    <dgm:pt modelId="{82EB6466-F9CE-4709-8124-B9ED3B2A5563}" type="pres">
      <dgm:prSet presAssocID="{E9133A56-F543-4EFC-8A8F-5EFF76961FF3}" presName="conn2-1" presStyleLbl="parChTrans1D4" presStyleIdx="0" presStyleCnt="2"/>
      <dgm:spPr/>
      <dgm:t>
        <a:bodyPr/>
        <a:lstStyle/>
        <a:p>
          <a:endParaRPr lang="fr-FR"/>
        </a:p>
      </dgm:t>
    </dgm:pt>
    <dgm:pt modelId="{A40C78E0-BA7A-465F-94F7-8EFBE2E499C6}" type="pres">
      <dgm:prSet presAssocID="{E9133A56-F543-4EFC-8A8F-5EFF76961FF3}" presName="connTx" presStyleLbl="parChTrans1D4" presStyleIdx="0" presStyleCnt="2"/>
      <dgm:spPr/>
      <dgm:t>
        <a:bodyPr/>
        <a:lstStyle/>
        <a:p>
          <a:endParaRPr lang="fr-FR"/>
        </a:p>
      </dgm:t>
    </dgm:pt>
    <dgm:pt modelId="{AB7760E2-4996-4310-B64C-C72E8E9CE227}" type="pres">
      <dgm:prSet presAssocID="{34562A27-C6DA-4A9C-A52E-0D53DE616099}" presName="root2" presStyleCnt="0"/>
      <dgm:spPr/>
    </dgm:pt>
    <dgm:pt modelId="{369D4B4B-BB26-4038-8C02-094CB832DB9E}" type="pres">
      <dgm:prSet presAssocID="{34562A27-C6DA-4A9C-A52E-0D53DE616099}" presName="LevelTwoTextNode" presStyleLbl="node4" presStyleIdx="0" presStyleCnt="2" custLinFactNeighborX="-1425" custLinFactNeighborY="-201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583486-1ED1-46F3-A517-3C33FB5D706A}" type="pres">
      <dgm:prSet presAssocID="{34562A27-C6DA-4A9C-A52E-0D53DE616099}" presName="level3hierChild" presStyleCnt="0"/>
      <dgm:spPr/>
    </dgm:pt>
    <dgm:pt modelId="{666BC37D-E055-4F6C-82B6-54F7E62612B8}" type="pres">
      <dgm:prSet presAssocID="{87FE07B1-F5D3-4BC5-A6FF-E03D23276512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FAD275DD-19EA-4553-AA91-251BB42DA643}" type="pres">
      <dgm:prSet presAssocID="{87FE07B1-F5D3-4BC5-A6FF-E03D23276512}" presName="connTx" presStyleLbl="parChTrans1D2" presStyleIdx="1" presStyleCnt="2"/>
      <dgm:spPr/>
      <dgm:t>
        <a:bodyPr/>
        <a:lstStyle/>
        <a:p>
          <a:endParaRPr lang="fr-FR"/>
        </a:p>
      </dgm:t>
    </dgm:pt>
    <dgm:pt modelId="{4AEBD6BB-25B5-49B3-9BA9-0F1509DE92AB}" type="pres">
      <dgm:prSet presAssocID="{E3908728-F030-4B4E-858B-94DF3787339B}" presName="root2" presStyleCnt="0"/>
      <dgm:spPr/>
    </dgm:pt>
    <dgm:pt modelId="{7A322112-B65B-40CE-8E13-BD5E9452A4A8}" type="pres">
      <dgm:prSet presAssocID="{E3908728-F030-4B4E-858B-94DF3787339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D5F13BA-F007-4288-B797-FAB5537B708E}" type="pres">
      <dgm:prSet presAssocID="{E3908728-F030-4B4E-858B-94DF3787339B}" presName="level3hierChild" presStyleCnt="0"/>
      <dgm:spPr/>
    </dgm:pt>
    <dgm:pt modelId="{5511769C-B497-4FB1-AFAC-8A2FE3693C7E}" type="pres">
      <dgm:prSet presAssocID="{289B5615-9A56-45FE-972F-7040FD7C4665}" presName="conn2-1" presStyleLbl="parChTrans1D3" presStyleIdx="2" presStyleCnt="4"/>
      <dgm:spPr/>
      <dgm:t>
        <a:bodyPr/>
        <a:lstStyle/>
        <a:p>
          <a:endParaRPr lang="fr-FR"/>
        </a:p>
      </dgm:t>
    </dgm:pt>
    <dgm:pt modelId="{C611BDE8-7946-4542-85FD-B07456D1B17B}" type="pres">
      <dgm:prSet presAssocID="{289B5615-9A56-45FE-972F-7040FD7C4665}" presName="connTx" presStyleLbl="parChTrans1D3" presStyleIdx="2" presStyleCnt="4"/>
      <dgm:spPr/>
      <dgm:t>
        <a:bodyPr/>
        <a:lstStyle/>
        <a:p>
          <a:endParaRPr lang="fr-FR"/>
        </a:p>
      </dgm:t>
    </dgm:pt>
    <dgm:pt modelId="{F9D7D866-B920-4B8D-A28C-5C2B5625C6A4}" type="pres">
      <dgm:prSet presAssocID="{F6C5F19A-892E-4614-875D-274C11EC2CA9}" presName="root2" presStyleCnt="0"/>
      <dgm:spPr/>
    </dgm:pt>
    <dgm:pt modelId="{12B5951B-3E80-4DA5-A3E2-E4441D42CC7D}" type="pres">
      <dgm:prSet presAssocID="{F6C5F19A-892E-4614-875D-274C11EC2CA9}" presName="LevelTwoTextNode" presStyleLbl="node3" presStyleIdx="2" presStyleCnt="4" custLinFactNeighborX="19421" custLinFactNeighborY="-723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5165C6B-C29F-402A-940A-7E40F91432BF}" type="pres">
      <dgm:prSet presAssocID="{F6C5F19A-892E-4614-875D-274C11EC2CA9}" presName="level3hierChild" presStyleCnt="0"/>
      <dgm:spPr/>
    </dgm:pt>
    <dgm:pt modelId="{3B8107E2-FDA1-465A-8128-B7FDBAAF2D9C}" type="pres">
      <dgm:prSet presAssocID="{80D609EE-3009-4CF7-9382-16E21751CB03}" presName="conn2-1" presStyleLbl="parChTrans1D3" presStyleIdx="3" presStyleCnt="4"/>
      <dgm:spPr/>
      <dgm:t>
        <a:bodyPr/>
        <a:lstStyle/>
        <a:p>
          <a:endParaRPr lang="fr-FR"/>
        </a:p>
      </dgm:t>
    </dgm:pt>
    <dgm:pt modelId="{4756800D-D385-4CE7-94E7-875A5F177F7D}" type="pres">
      <dgm:prSet presAssocID="{80D609EE-3009-4CF7-9382-16E21751CB03}" presName="connTx" presStyleLbl="parChTrans1D3" presStyleIdx="3" presStyleCnt="4"/>
      <dgm:spPr/>
      <dgm:t>
        <a:bodyPr/>
        <a:lstStyle/>
        <a:p>
          <a:endParaRPr lang="fr-FR"/>
        </a:p>
      </dgm:t>
    </dgm:pt>
    <dgm:pt modelId="{DAE51A49-DAE0-4B98-AFB7-24FD50BE6A9E}" type="pres">
      <dgm:prSet presAssocID="{30DBB366-9CD1-48AE-B1F1-13E94F5BB26E}" presName="root2" presStyleCnt="0"/>
      <dgm:spPr/>
    </dgm:pt>
    <dgm:pt modelId="{A1F1F63E-2B8B-4636-BE50-9BA5F71D5B63}" type="pres">
      <dgm:prSet presAssocID="{30DBB366-9CD1-48AE-B1F1-13E94F5BB26E}" presName="LevelTwoTextNode" presStyleLbl="node3" presStyleIdx="3" presStyleCnt="4" custLinFactNeighborX="20255" custLinFactNeighborY="-2629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A0CEF80-C5A5-4AB3-9A50-58C10AABE632}" type="pres">
      <dgm:prSet presAssocID="{30DBB366-9CD1-48AE-B1F1-13E94F5BB26E}" presName="level3hierChild" presStyleCnt="0"/>
      <dgm:spPr/>
    </dgm:pt>
    <dgm:pt modelId="{6FAA3B4B-C36C-4EAE-9F63-ED48EB8CC56C}" type="pres">
      <dgm:prSet presAssocID="{3826E8F5-B5A5-4EFF-B9E5-B515C236AE54}" presName="conn2-1" presStyleLbl="parChTrans1D4" presStyleIdx="1" presStyleCnt="2"/>
      <dgm:spPr/>
      <dgm:t>
        <a:bodyPr/>
        <a:lstStyle/>
        <a:p>
          <a:endParaRPr lang="fr-FR"/>
        </a:p>
      </dgm:t>
    </dgm:pt>
    <dgm:pt modelId="{DAE0E937-F596-4D9C-8E01-48E9D93038ED}" type="pres">
      <dgm:prSet presAssocID="{3826E8F5-B5A5-4EFF-B9E5-B515C236AE54}" presName="connTx" presStyleLbl="parChTrans1D4" presStyleIdx="1" presStyleCnt="2"/>
      <dgm:spPr/>
      <dgm:t>
        <a:bodyPr/>
        <a:lstStyle/>
        <a:p>
          <a:endParaRPr lang="fr-FR"/>
        </a:p>
      </dgm:t>
    </dgm:pt>
    <dgm:pt modelId="{02A75A4C-7B70-461D-86B7-0ADDFD848622}" type="pres">
      <dgm:prSet presAssocID="{E046C9DA-FA47-467C-8546-DD8F343B907D}" presName="root2" presStyleCnt="0"/>
      <dgm:spPr/>
    </dgm:pt>
    <dgm:pt modelId="{ADFFF4CF-9F22-41B6-A1E3-4ABAE614E3A6}" type="pres">
      <dgm:prSet presAssocID="{E046C9DA-FA47-467C-8546-DD8F343B907D}" presName="LevelTwoTextNode" presStyleLbl="node4" presStyleIdx="1" presStyleCnt="2" custLinFactNeighborX="-1425" custLinFactNeighborY="-262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ABD9C5-4254-462D-98B8-F0EB9AB669B1}" type="pres">
      <dgm:prSet presAssocID="{E046C9DA-FA47-467C-8546-DD8F343B907D}" presName="level3hierChild" presStyleCnt="0"/>
      <dgm:spPr/>
    </dgm:pt>
  </dgm:ptLst>
  <dgm:cxnLst>
    <dgm:cxn modelId="{EC1272AF-E515-40CC-ACE4-83B5FA7F9884}" srcId="{F5D0FED7-6778-45C2-AC87-CB1D117709DC}" destId="{D8C23F33-8C2A-4610-912A-0900CC3C8F61}" srcOrd="0" destOrd="0" parTransId="{577E9F01-03E1-4EA5-8F36-738FBB31E0F6}" sibTransId="{2BF5C723-1AD0-4FE5-89C6-5E7CA1D5A9D1}"/>
    <dgm:cxn modelId="{471FA743-110B-45EE-85BF-4846D9E86B29}" type="presOf" srcId="{577E9F01-03E1-4EA5-8F36-738FBB31E0F6}" destId="{93895382-E25E-4517-B68F-D88E0F220B02}" srcOrd="1" destOrd="0" presId="urn:microsoft.com/office/officeart/2005/8/layout/hierarchy2"/>
    <dgm:cxn modelId="{390DB69F-4F42-46D9-9038-C70F66B68789}" type="presOf" srcId="{043E3E04-41F9-42C5-B27D-8EAFF3A0B020}" destId="{AB891908-A591-4671-A02C-A38CEAFFADF4}" srcOrd="0" destOrd="0" presId="urn:microsoft.com/office/officeart/2005/8/layout/hierarchy2"/>
    <dgm:cxn modelId="{1BE0C4AA-20F9-4849-A64F-F88DA66C62FA}" type="presOf" srcId="{F5D0FED7-6778-45C2-AC87-CB1D117709DC}" destId="{2F239832-3C6A-4B7B-B07A-E7DE1F568D58}" srcOrd="0" destOrd="0" presId="urn:microsoft.com/office/officeart/2005/8/layout/hierarchy2"/>
    <dgm:cxn modelId="{020E212E-70B0-4573-915B-F4CDE70B6DCC}" srcId="{043E3E04-41F9-42C5-B27D-8EAFF3A0B020}" destId="{F5D0FED7-6778-45C2-AC87-CB1D117709DC}" srcOrd="0" destOrd="0" parTransId="{7D95327B-D0F0-42EC-9BA2-4B4C27FBD985}" sibTransId="{BBB6DC78-188A-4749-8E28-9EE1B9D24B7B}"/>
    <dgm:cxn modelId="{97B9EFA7-2C08-44A8-B910-68F95F91717E}" srcId="{2DE93DDE-9248-40A2-B865-B7B72134E75C}" destId="{043E3E04-41F9-42C5-B27D-8EAFF3A0B020}" srcOrd="0" destOrd="0" parTransId="{BFE08AED-B968-47D3-9E35-A040841E5A0F}" sibTransId="{A9DFBDC7-5E1C-4FCB-9BA9-8FA612715381}"/>
    <dgm:cxn modelId="{242C44AE-B797-44CC-B994-0FC6AC99A942}" type="presOf" srcId="{87FE07B1-F5D3-4BC5-A6FF-E03D23276512}" destId="{FAD275DD-19EA-4553-AA91-251BB42DA643}" srcOrd="1" destOrd="0" presId="urn:microsoft.com/office/officeart/2005/8/layout/hierarchy2"/>
    <dgm:cxn modelId="{4187C0D5-3B2D-421C-A9CD-90236EE820F7}" type="presOf" srcId="{D8C23F33-8C2A-4610-912A-0900CC3C8F61}" destId="{D07E07C6-4A79-419A-9161-8EAB57B3F0D4}" srcOrd="0" destOrd="0" presId="urn:microsoft.com/office/officeart/2005/8/layout/hierarchy2"/>
    <dgm:cxn modelId="{A46989CF-3227-46CB-9C46-A7CA38DBA385}" type="presOf" srcId="{F81F7532-5733-46BD-B2A3-A740BB93C641}" destId="{01C4DB23-E46C-4CC7-AA55-0B414E282F15}" srcOrd="0" destOrd="0" presId="urn:microsoft.com/office/officeart/2005/8/layout/hierarchy2"/>
    <dgm:cxn modelId="{597B7C13-21CE-48A2-BE10-D141D0F88902}" type="presOf" srcId="{80D609EE-3009-4CF7-9382-16E21751CB03}" destId="{4756800D-D385-4CE7-94E7-875A5F177F7D}" srcOrd="1" destOrd="0" presId="urn:microsoft.com/office/officeart/2005/8/layout/hierarchy2"/>
    <dgm:cxn modelId="{737CF01E-AF96-4921-B60A-B5282AC198A6}" type="presOf" srcId="{30DBB366-9CD1-48AE-B1F1-13E94F5BB26E}" destId="{A1F1F63E-2B8B-4636-BE50-9BA5F71D5B63}" srcOrd="0" destOrd="0" presId="urn:microsoft.com/office/officeart/2005/8/layout/hierarchy2"/>
    <dgm:cxn modelId="{68BE3ED1-0D5F-4D38-8FD0-D4E1BDBFAA71}" srcId="{30DBB366-9CD1-48AE-B1F1-13E94F5BB26E}" destId="{E046C9DA-FA47-467C-8546-DD8F343B907D}" srcOrd="0" destOrd="0" parTransId="{3826E8F5-B5A5-4EFF-B9E5-B515C236AE54}" sibTransId="{A9DF8F63-BE8F-4DC9-8C1E-2FE754737043}"/>
    <dgm:cxn modelId="{AF2EE7D0-5D08-4465-904C-000F0EDE5338}" type="presOf" srcId="{E9133A56-F543-4EFC-8A8F-5EFF76961FF3}" destId="{A40C78E0-BA7A-465F-94F7-8EFBE2E499C6}" srcOrd="1" destOrd="0" presId="urn:microsoft.com/office/officeart/2005/8/layout/hierarchy2"/>
    <dgm:cxn modelId="{E6597BE5-C5A9-4C94-9CB6-A76B386488D6}" srcId="{043E3E04-41F9-42C5-B27D-8EAFF3A0B020}" destId="{E3908728-F030-4B4E-858B-94DF3787339B}" srcOrd="1" destOrd="0" parTransId="{87FE07B1-F5D3-4BC5-A6FF-E03D23276512}" sibTransId="{267697CA-46C7-4AC6-B6E9-C5D570DFDD2D}"/>
    <dgm:cxn modelId="{C001B168-7A9D-4B34-B99E-D2F2CD3E2009}" type="presOf" srcId="{3826E8F5-B5A5-4EFF-B9E5-B515C236AE54}" destId="{6FAA3B4B-C36C-4EAE-9F63-ED48EB8CC56C}" srcOrd="0" destOrd="0" presId="urn:microsoft.com/office/officeart/2005/8/layout/hierarchy2"/>
    <dgm:cxn modelId="{289C4BD3-22E9-4EB7-9145-733199A58179}" srcId="{73984C71-CC23-4F36-96D7-A8D06175C2D6}" destId="{34562A27-C6DA-4A9C-A52E-0D53DE616099}" srcOrd="0" destOrd="0" parTransId="{E9133A56-F543-4EFC-8A8F-5EFF76961FF3}" sibTransId="{79D6B6E3-6D24-4FB1-8CE5-195BDC4BA027}"/>
    <dgm:cxn modelId="{5C302E1F-A799-4304-B425-A7A7D579E103}" type="presOf" srcId="{7D95327B-D0F0-42EC-9BA2-4B4C27FBD985}" destId="{F5396BEF-0ACF-4B14-A9CA-6D6482017851}" srcOrd="0" destOrd="0" presId="urn:microsoft.com/office/officeart/2005/8/layout/hierarchy2"/>
    <dgm:cxn modelId="{A1F6A475-9D77-448C-8FE8-4255D8EE47B9}" type="presOf" srcId="{3826E8F5-B5A5-4EFF-B9E5-B515C236AE54}" destId="{DAE0E937-F596-4D9C-8E01-48E9D93038ED}" srcOrd="1" destOrd="0" presId="urn:microsoft.com/office/officeart/2005/8/layout/hierarchy2"/>
    <dgm:cxn modelId="{D93C6FF8-63B7-47B5-BB19-FEB88301F189}" type="presOf" srcId="{F6C5F19A-892E-4614-875D-274C11EC2CA9}" destId="{12B5951B-3E80-4DA5-A3E2-E4441D42CC7D}" srcOrd="0" destOrd="0" presId="urn:microsoft.com/office/officeart/2005/8/layout/hierarchy2"/>
    <dgm:cxn modelId="{76EBA0A9-DA74-4E99-9AFD-173FCEA26AEE}" type="presOf" srcId="{577E9F01-03E1-4EA5-8F36-738FBB31E0F6}" destId="{19B3403F-B528-4F96-B264-1292791CCC3C}" srcOrd="0" destOrd="0" presId="urn:microsoft.com/office/officeart/2005/8/layout/hierarchy2"/>
    <dgm:cxn modelId="{93337FF2-A784-427A-820C-728E1D06C2BE}" type="presOf" srcId="{289B5615-9A56-45FE-972F-7040FD7C4665}" destId="{C611BDE8-7946-4542-85FD-B07456D1B17B}" srcOrd="1" destOrd="0" presId="urn:microsoft.com/office/officeart/2005/8/layout/hierarchy2"/>
    <dgm:cxn modelId="{EDE2ECA7-CE03-47C0-8185-46E508692EAA}" type="presOf" srcId="{80D609EE-3009-4CF7-9382-16E21751CB03}" destId="{3B8107E2-FDA1-465A-8128-B7FDBAAF2D9C}" srcOrd="0" destOrd="0" presId="urn:microsoft.com/office/officeart/2005/8/layout/hierarchy2"/>
    <dgm:cxn modelId="{256F2E94-C5AB-4952-8B1F-FE0D96DCA30A}" type="presOf" srcId="{34562A27-C6DA-4A9C-A52E-0D53DE616099}" destId="{369D4B4B-BB26-4038-8C02-094CB832DB9E}" srcOrd="0" destOrd="0" presId="urn:microsoft.com/office/officeart/2005/8/layout/hierarchy2"/>
    <dgm:cxn modelId="{2EC61285-2248-4DF0-87E4-7F35CC494ED8}" srcId="{F5D0FED7-6778-45C2-AC87-CB1D117709DC}" destId="{73984C71-CC23-4F36-96D7-A8D06175C2D6}" srcOrd="1" destOrd="0" parTransId="{F81F7532-5733-46BD-B2A3-A740BB93C641}" sibTransId="{9C9FF085-6E07-4F3D-8323-2D9BF2204B49}"/>
    <dgm:cxn modelId="{74923EF7-F3B7-441A-B8A1-CAB38DC856E0}" type="presOf" srcId="{73984C71-CC23-4F36-96D7-A8D06175C2D6}" destId="{964877C4-7F29-4B7A-99E1-C07821096417}" srcOrd="0" destOrd="0" presId="urn:microsoft.com/office/officeart/2005/8/layout/hierarchy2"/>
    <dgm:cxn modelId="{08531FBA-8DCD-413C-B577-86A9BCBB1EA3}" type="presOf" srcId="{E9133A56-F543-4EFC-8A8F-5EFF76961FF3}" destId="{82EB6466-F9CE-4709-8124-B9ED3B2A5563}" srcOrd="0" destOrd="0" presId="urn:microsoft.com/office/officeart/2005/8/layout/hierarchy2"/>
    <dgm:cxn modelId="{08A9B605-3A05-4EF0-A8CE-10EC9E37ADB0}" srcId="{E3908728-F030-4B4E-858B-94DF3787339B}" destId="{F6C5F19A-892E-4614-875D-274C11EC2CA9}" srcOrd="0" destOrd="0" parTransId="{289B5615-9A56-45FE-972F-7040FD7C4665}" sibTransId="{679FF16A-FB32-4F79-9FAE-CDDF9FF966EC}"/>
    <dgm:cxn modelId="{929426F8-0589-4114-8BF5-76B6440282FD}" type="presOf" srcId="{7D95327B-D0F0-42EC-9BA2-4B4C27FBD985}" destId="{8A3528BC-830E-40E4-AEFD-1FCF1F500C26}" srcOrd="1" destOrd="0" presId="urn:microsoft.com/office/officeart/2005/8/layout/hierarchy2"/>
    <dgm:cxn modelId="{1D23B7EB-84B0-4598-A168-E6FCE031E49D}" type="presOf" srcId="{87FE07B1-F5D3-4BC5-A6FF-E03D23276512}" destId="{666BC37D-E055-4F6C-82B6-54F7E62612B8}" srcOrd="0" destOrd="0" presId="urn:microsoft.com/office/officeart/2005/8/layout/hierarchy2"/>
    <dgm:cxn modelId="{87B04D9D-F1D7-4490-B5D7-F5C2EA9E56C4}" type="presOf" srcId="{E3908728-F030-4B4E-858B-94DF3787339B}" destId="{7A322112-B65B-40CE-8E13-BD5E9452A4A8}" srcOrd="0" destOrd="0" presId="urn:microsoft.com/office/officeart/2005/8/layout/hierarchy2"/>
    <dgm:cxn modelId="{3BB85291-BF3A-4D84-8251-7893E306887A}" type="presOf" srcId="{289B5615-9A56-45FE-972F-7040FD7C4665}" destId="{5511769C-B497-4FB1-AFAC-8A2FE3693C7E}" srcOrd="0" destOrd="0" presId="urn:microsoft.com/office/officeart/2005/8/layout/hierarchy2"/>
    <dgm:cxn modelId="{4A839C49-12BC-4906-BAD6-E624F778570D}" srcId="{E3908728-F030-4B4E-858B-94DF3787339B}" destId="{30DBB366-9CD1-48AE-B1F1-13E94F5BB26E}" srcOrd="1" destOrd="0" parTransId="{80D609EE-3009-4CF7-9382-16E21751CB03}" sibTransId="{6830EBA0-53E2-40A5-B0A1-A48A96E220A9}"/>
    <dgm:cxn modelId="{0F5D817F-9C32-43C6-A262-FC1D8509548D}" type="presOf" srcId="{2DE93DDE-9248-40A2-B865-B7B72134E75C}" destId="{4FDB840C-C55C-41E8-9D8F-255BDF03F1EB}" srcOrd="0" destOrd="0" presId="urn:microsoft.com/office/officeart/2005/8/layout/hierarchy2"/>
    <dgm:cxn modelId="{7886C616-3206-4F02-8E08-9D4D8C1EFBA4}" type="presOf" srcId="{F81F7532-5733-46BD-B2A3-A740BB93C641}" destId="{64D30EC1-BACE-48F8-BC45-66242FD8B4A2}" srcOrd="1" destOrd="0" presId="urn:microsoft.com/office/officeart/2005/8/layout/hierarchy2"/>
    <dgm:cxn modelId="{0DB7F156-CED5-4DAD-B6C9-83B3277CE34B}" type="presOf" srcId="{E046C9DA-FA47-467C-8546-DD8F343B907D}" destId="{ADFFF4CF-9F22-41B6-A1E3-4ABAE614E3A6}" srcOrd="0" destOrd="0" presId="urn:microsoft.com/office/officeart/2005/8/layout/hierarchy2"/>
    <dgm:cxn modelId="{B8469DAC-826D-4835-B874-5897CA2304AB}" type="presParOf" srcId="{4FDB840C-C55C-41E8-9D8F-255BDF03F1EB}" destId="{3C9B0358-CCD7-4557-8271-01739049D661}" srcOrd="0" destOrd="0" presId="urn:microsoft.com/office/officeart/2005/8/layout/hierarchy2"/>
    <dgm:cxn modelId="{65F6AE9A-C6C7-4DBF-B496-6C179904F56B}" type="presParOf" srcId="{3C9B0358-CCD7-4557-8271-01739049D661}" destId="{AB891908-A591-4671-A02C-A38CEAFFADF4}" srcOrd="0" destOrd="0" presId="urn:microsoft.com/office/officeart/2005/8/layout/hierarchy2"/>
    <dgm:cxn modelId="{56B04CAD-BF68-4ACD-83C7-F3E49A41BD87}" type="presParOf" srcId="{3C9B0358-CCD7-4557-8271-01739049D661}" destId="{14958805-0A02-4668-BB8C-D05E36717B16}" srcOrd="1" destOrd="0" presId="urn:microsoft.com/office/officeart/2005/8/layout/hierarchy2"/>
    <dgm:cxn modelId="{E5FD93C5-927E-415E-B428-935E0E140175}" type="presParOf" srcId="{14958805-0A02-4668-BB8C-D05E36717B16}" destId="{F5396BEF-0ACF-4B14-A9CA-6D6482017851}" srcOrd="0" destOrd="0" presId="urn:microsoft.com/office/officeart/2005/8/layout/hierarchy2"/>
    <dgm:cxn modelId="{3776755D-ADAC-4D5C-BF4A-0ED242F252F9}" type="presParOf" srcId="{F5396BEF-0ACF-4B14-A9CA-6D6482017851}" destId="{8A3528BC-830E-40E4-AEFD-1FCF1F500C26}" srcOrd="0" destOrd="0" presId="urn:microsoft.com/office/officeart/2005/8/layout/hierarchy2"/>
    <dgm:cxn modelId="{A4CF8CE9-F01F-48C6-938E-5642C0156B67}" type="presParOf" srcId="{14958805-0A02-4668-BB8C-D05E36717B16}" destId="{11A53FD5-4D13-4ED6-8B94-453B9C2B9540}" srcOrd="1" destOrd="0" presId="urn:microsoft.com/office/officeart/2005/8/layout/hierarchy2"/>
    <dgm:cxn modelId="{29972DAF-0F84-4821-82D6-91B180AFC4D8}" type="presParOf" srcId="{11A53FD5-4D13-4ED6-8B94-453B9C2B9540}" destId="{2F239832-3C6A-4B7B-B07A-E7DE1F568D58}" srcOrd="0" destOrd="0" presId="urn:microsoft.com/office/officeart/2005/8/layout/hierarchy2"/>
    <dgm:cxn modelId="{3D70DDF2-2744-4C40-B905-18BAE2495EA0}" type="presParOf" srcId="{11A53FD5-4D13-4ED6-8B94-453B9C2B9540}" destId="{EB8A8A1B-EEE1-4A68-B7F9-31F1E740F49E}" srcOrd="1" destOrd="0" presId="urn:microsoft.com/office/officeart/2005/8/layout/hierarchy2"/>
    <dgm:cxn modelId="{E865E361-F376-461E-A20A-3DDC2091D178}" type="presParOf" srcId="{EB8A8A1B-EEE1-4A68-B7F9-31F1E740F49E}" destId="{19B3403F-B528-4F96-B264-1292791CCC3C}" srcOrd="0" destOrd="0" presId="urn:microsoft.com/office/officeart/2005/8/layout/hierarchy2"/>
    <dgm:cxn modelId="{ACCFAB69-8A8A-4A48-8929-8C5E989B6FE9}" type="presParOf" srcId="{19B3403F-B528-4F96-B264-1292791CCC3C}" destId="{93895382-E25E-4517-B68F-D88E0F220B02}" srcOrd="0" destOrd="0" presId="urn:microsoft.com/office/officeart/2005/8/layout/hierarchy2"/>
    <dgm:cxn modelId="{6BDF07BD-DFFC-4D9B-8517-D523E6E4A202}" type="presParOf" srcId="{EB8A8A1B-EEE1-4A68-B7F9-31F1E740F49E}" destId="{6E7A0FB2-7D1A-4C11-8ABE-8497745C5328}" srcOrd="1" destOrd="0" presId="urn:microsoft.com/office/officeart/2005/8/layout/hierarchy2"/>
    <dgm:cxn modelId="{71884C41-D893-4AC4-89CB-1E86C1EB35DE}" type="presParOf" srcId="{6E7A0FB2-7D1A-4C11-8ABE-8497745C5328}" destId="{D07E07C6-4A79-419A-9161-8EAB57B3F0D4}" srcOrd="0" destOrd="0" presId="urn:microsoft.com/office/officeart/2005/8/layout/hierarchy2"/>
    <dgm:cxn modelId="{CCEDC75E-6BEC-403A-903F-7D3C4435A788}" type="presParOf" srcId="{6E7A0FB2-7D1A-4C11-8ABE-8497745C5328}" destId="{580CFF99-B458-4413-AD8A-D671AF194C87}" srcOrd="1" destOrd="0" presId="urn:microsoft.com/office/officeart/2005/8/layout/hierarchy2"/>
    <dgm:cxn modelId="{2C6190F2-0916-438F-9263-C9279FECE553}" type="presParOf" srcId="{EB8A8A1B-EEE1-4A68-B7F9-31F1E740F49E}" destId="{01C4DB23-E46C-4CC7-AA55-0B414E282F15}" srcOrd="2" destOrd="0" presId="urn:microsoft.com/office/officeart/2005/8/layout/hierarchy2"/>
    <dgm:cxn modelId="{77285BA8-95B5-40C6-968A-A90EC9B2912C}" type="presParOf" srcId="{01C4DB23-E46C-4CC7-AA55-0B414E282F15}" destId="{64D30EC1-BACE-48F8-BC45-66242FD8B4A2}" srcOrd="0" destOrd="0" presId="urn:microsoft.com/office/officeart/2005/8/layout/hierarchy2"/>
    <dgm:cxn modelId="{2854EEB8-3DCC-42B5-B4E9-9237F65AC9D6}" type="presParOf" srcId="{EB8A8A1B-EEE1-4A68-B7F9-31F1E740F49E}" destId="{54EAA94D-1937-442F-B06A-238E9E154CD4}" srcOrd="3" destOrd="0" presId="urn:microsoft.com/office/officeart/2005/8/layout/hierarchy2"/>
    <dgm:cxn modelId="{D294E81D-AC09-433C-95EA-BC0797BF72F7}" type="presParOf" srcId="{54EAA94D-1937-442F-B06A-238E9E154CD4}" destId="{964877C4-7F29-4B7A-99E1-C07821096417}" srcOrd="0" destOrd="0" presId="urn:microsoft.com/office/officeart/2005/8/layout/hierarchy2"/>
    <dgm:cxn modelId="{38AFEE10-3A23-42B5-AA8A-B003F319499E}" type="presParOf" srcId="{54EAA94D-1937-442F-B06A-238E9E154CD4}" destId="{DE2861E7-861C-4791-8F5A-1733BB2F356B}" srcOrd="1" destOrd="0" presId="urn:microsoft.com/office/officeart/2005/8/layout/hierarchy2"/>
    <dgm:cxn modelId="{3D119C30-3C30-4619-B971-B4FFDD52DFA5}" type="presParOf" srcId="{DE2861E7-861C-4791-8F5A-1733BB2F356B}" destId="{82EB6466-F9CE-4709-8124-B9ED3B2A5563}" srcOrd="0" destOrd="0" presId="urn:microsoft.com/office/officeart/2005/8/layout/hierarchy2"/>
    <dgm:cxn modelId="{65A076FD-85E6-461E-88F6-A4382E7048A3}" type="presParOf" srcId="{82EB6466-F9CE-4709-8124-B9ED3B2A5563}" destId="{A40C78E0-BA7A-465F-94F7-8EFBE2E499C6}" srcOrd="0" destOrd="0" presId="urn:microsoft.com/office/officeart/2005/8/layout/hierarchy2"/>
    <dgm:cxn modelId="{207465A5-98C7-47C2-9306-79ABB2293DC3}" type="presParOf" srcId="{DE2861E7-861C-4791-8F5A-1733BB2F356B}" destId="{AB7760E2-4996-4310-B64C-C72E8E9CE227}" srcOrd="1" destOrd="0" presId="urn:microsoft.com/office/officeart/2005/8/layout/hierarchy2"/>
    <dgm:cxn modelId="{33A613EB-AFA1-4CA0-8B17-DE05A7934E9B}" type="presParOf" srcId="{AB7760E2-4996-4310-B64C-C72E8E9CE227}" destId="{369D4B4B-BB26-4038-8C02-094CB832DB9E}" srcOrd="0" destOrd="0" presId="urn:microsoft.com/office/officeart/2005/8/layout/hierarchy2"/>
    <dgm:cxn modelId="{E888C534-9E7E-4419-A6BD-06B2F99C535E}" type="presParOf" srcId="{AB7760E2-4996-4310-B64C-C72E8E9CE227}" destId="{D8583486-1ED1-46F3-A517-3C33FB5D706A}" srcOrd="1" destOrd="0" presId="urn:microsoft.com/office/officeart/2005/8/layout/hierarchy2"/>
    <dgm:cxn modelId="{E6FA6633-83A1-4798-8BE8-066B1D722AC7}" type="presParOf" srcId="{14958805-0A02-4668-BB8C-D05E36717B16}" destId="{666BC37D-E055-4F6C-82B6-54F7E62612B8}" srcOrd="2" destOrd="0" presId="urn:microsoft.com/office/officeart/2005/8/layout/hierarchy2"/>
    <dgm:cxn modelId="{130B6EA0-2605-4A1E-B636-EDA717D2B2E8}" type="presParOf" srcId="{666BC37D-E055-4F6C-82B6-54F7E62612B8}" destId="{FAD275DD-19EA-4553-AA91-251BB42DA643}" srcOrd="0" destOrd="0" presId="urn:microsoft.com/office/officeart/2005/8/layout/hierarchy2"/>
    <dgm:cxn modelId="{3427594A-A8A8-4CC6-A93D-05E4D588234A}" type="presParOf" srcId="{14958805-0A02-4668-BB8C-D05E36717B16}" destId="{4AEBD6BB-25B5-49B3-9BA9-0F1509DE92AB}" srcOrd="3" destOrd="0" presId="urn:microsoft.com/office/officeart/2005/8/layout/hierarchy2"/>
    <dgm:cxn modelId="{AF43C889-9472-4A72-AE61-53CD3AB7A7B9}" type="presParOf" srcId="{4AEBD6BB-25B5-49B3-9BA9-0F1509DE92AB}" destId="{7A322112-B65B-40CE-8E13-BD5E9452A4A8}" srcOrd="0" destOrd="0" presId="urn:microsoft.com/office/officeart/2005/8/layout/hierarchy2"/>
    <dgm:cxn modelId="{2481A418-62BC-4317-B32B-CD81D51C56F3}" type="presParOf" srcId="{4AEBD6BB-25B5-49B3-9BA9-0F1509DE92AB}" destId="{6D5F13BA-F007-4288-B797-FAB5537B708E}" srcOrd="1" destOrd="0" presId="urn:microsoft.com/office/officeart/2005/8/layout/hierarchy2"/>
    <dgm:cxn modelId="{421BCF5D-1361-4DD0-8AB1-2DAA8FDD2960}" type="presParOf" srcId="{6D5F13BA-F007-4288-B797-FAB5537B708E}" destId="{5511769C-B497-4FB1-AFAC-8A2FE3693C7E}" srcOrd="0" destOrd="0" presId="urn:microsoft.com/office/officeart/2005/8/layout/hierarchy2"/>
    <dgm:cxn modelId="{2704765F-F654-4D69-A475-117B743425C3}" type="presParOf" srcId="{5511769C-B497-4FB1-AFAC-8A2FE3693C7E}" destId="{C611BDE8-7946-4542-85FD-B07456D1B17B}" srcOrd="0" destOrd="0" presId="urn:microsoft.com/office/officeart/2005/8/layout/hierarchy2"/>
    <dgm:cxn modelId="{D37E2319-27BA-49B0-9547-D96294F8E316}" type="presParOf" srcId="{6D5F13BA-F007-4288-B797-FAB5537B708E}" destId="{F9D7D866-B920-4B8D-A28C-5C2B5625C6A4}" srcOrd="1" destOrd="0" presId="urn:microsoft.com/office/officeart/2005/8/layout/hierarchy2"/>
    <dgm:cxn modelId="{B769BF06-3400-4B68-BD97-4C5E9F510B91}" type="presParOf" srcId="{F9D7D866-B920-4B8D-A28C-5C2B5625C6A4}" destId="{12B5951B-3E80-4DA5-A3E2-E4441D42CC7D}" srcOrd="0" destOrd="0" presId="urn:microsoft.com/office/officeart/2005/8/layout/hierarchy2"/>
    <dgm:cxn modelId="{EBAD5A6B-2438-4E92-8F62-E7436EB9E407}" type="presParOf" srcId="{F9D7D866-B920-4B8D-A28C-5C2B5625C6A4}" destId="{B5165C6B-C29F-402A-940A-7E40F91432BF}" srcOrd="1" destOrd="0" presId="urn:microsoft.com/office/officeart/2005/8/layout/hierarchy2"/>
    <dgm:cxn modelId="{370C0035-40AB-4135-9AE4-5C6F4095F0E0}" type="presParOf" srcId="{6D5F13BA-F007-4288-B797-FAB5537B708E}" destId="{3B8107E2-FDA1-465A-8128-B7FDBAAF2D9C}" srcOrd="2" destOrd="0" presId="urn:microsoft.com/office/officeart/2005/8/layout/hierarchy2"/>
    <dgm:cxn modelId="{D6214DD7-279F-45D5-BFBF-BB9D0A991929}" type="presParOf" srcId="{3B8107E2-FDA1-465A-8128-B7FDBAAF2D9C}" destId="{4756800D-D385-4CE7-94E7-875A5F177F7D}" srcOrd="0" destOrd="0" presId="urn:microsoft.com/office/officeart/2005/8/layout/hierarchy2"/>
    <dgm:cxn modelId="{50B5FD77-3960-4702-AF2A-DB48D062BF96}" type="presParOf" srcId="{6D5F13BA-F007-4288-B797-FAB5537B708E}" destId="{DAE51A49-DAE0-4B98-AFB7-24FD50BE6A9E}" srcOrd="3" destOrd="0" presId="urn:microsoft.com/office/officeart/2005/8/layout/hierarchy2"/>
    <dgm:cxn modelId="{6C304DA8-BA71-48ED-80F2-C3911370911A}" type="presParOf" srcId="{DAE51A49-DAE0-4B98-AFB7-24FD50BE6A9E}" destId="{A1F1F63E-2B8B-4636-BE50-9BA5F71D5B63}" srcOrd="0" destOrd="0" presId="urn:microsoft.com/office/officeart/2005/8/layout/hierarchy2"/>
    <dgm:cxn modelId="{438D9B41-9288-4B8A-A4F0-2373D7D8CC2D}" type="presParOf" srcId="{DAE51A49-DAE0-4B98-AFB7-24FD50BE6A9E}" destId="{FA0CEF80-C5A5-4AB3-9A50-58C10AABE632}" srcOrd="1" destOrd="0" presId="urn:microsoft.com/office/officeart/2005/8/layout/hierarchy2"/>
    <dgm:cxn modelId="{E0CC257A-24E1-4DCD-A600-74D7685152DA}" type="presParOf" srcId="{FA0CEF80-C5A5-4AB3-9A50-58C10AABE632}" destId="{6FAA3B4B-C36C-4EAE-9F63-ED48EB8CC56C}" srcOrd="0" destOrd="0" presId="urn:microsoft.com/office/officeart/2005/8/layout/hierarchy2"/>
    <dgm:cxn modelId="{818CDB56-E07B-43C0-B4FB-7F512F5984B4}" type="presParOf" srcId="{6FAA3B4B-C36C-4EAE-9F63-ED48EB8CC56C}" destId="{DAE0E937-F596-4D9C-8E01-48E9D93038ED}" srcOrd="0" destOrd="0" presId="urn:microsoft.com/office/officeart/2005/8/layout/hierarchy2"/>
    <dgm:cxn modelId="{EA2252C2-070A-4F3E-8269-361049326CCF}" type="presParOf" srcId="{FA0CEF80-C5A5-4AB3-9A50-58C10AABE632}" destId="{02A75A4C-7B70-461D-86B7-0ADDFD848622}" srcOrd="1" destOrd="0" presId="urn:microsoft.com/office/officeart/2005/8/layout/hierarchy2"/>
    <dgm:cxn modelId="{2415C181-6CA1-46DA-80E3-3B4145B84CD8}" type="presParOf" srcId="{02A75A4C-7B70-461D-86B7-0ADDFD848622}" destId="{ADFFF4CF-9F22-41B6-A1E3-4ABAE614E3A6}" srcOrd="0" destOrd="0" presId="urn:microsoft.com/office/officeart/2005/8/layout/hierarchy2"/>
    <dgm:cxn modelId="{71CD0578-A3BB-49C1-BAAB-9C3CBD60D928}" type="presParOf" srcId="{02A75A4C-7B70-461D-86B7-0ADDFD848622}" destId="{BBABD9C5-4254-462D-98B8-F0EB9AB669B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891908-A591-4671-A02C-A38CEAFFADF4}">
      <dsp:nvSpPr>
        <dsp:cNvPr id="0" name=""/>
        <dsp:cNvSpPr/>
      </dsp:nvSpPr>
      <dsp:spPr>
        <a:xfrm>
          <a:off x="0" y="184922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DLL</a:t>
          </a:r>
          <a:endParaRPr lang="fr-FR" sz="2500" kern="1200" dirty="0"/>
        </a:p>
      </dsp:txBody>
      <dsp:txXfrm>
        <a:off x="0" y="1849228"/>
        <a:ext cx="1582319" cy="791159"/>
      </dsp:txXfrm>
    </dsp:sp>
    <dsp:sp modelId="{F5396BEF-0ACF-4B14-A9CA-6D6482017851}">
      <dsp:nvSpPr>
        <dsp:cNvPr id="0" name=""/>
        <dsp:cNvSpPr/>
      </dsp:nvSpPr>
      <dsp:spPr>
        <a:xfrm rot="18324071">
          <a:off x="1352214" y="1783245"/>
          <a:ext cx="1093906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1093906" y="15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8324071">
        <a:off x="1871820" y="1771630"/>
        <a:ext cx="54695" cy="54695"/>
      </dsp:txXfrm>
    </dsp:sp>
    <dsp:sp modelId="{2F239832-3C6A-4B7B-B07A-E7DE1F568D58}">
      <dsp:nvSpPr>
        <dsp:cNvPr id="0" name=""/>
        <dsp:cNvSpPr/>
      </dsp:nvSpPr>
      <dsp:spPr>
        <a:xfrm>
          <a:off x="2216017" y="957568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DoubleTee</a:t>
          </a:r>
          <a:endParaRPr lang="fr-FR" sz="2500" kern="1200" dirty="0"/>
        </a:p>
      </dsp:txBody>
      <dsp:txXfrm>
        <a:off x="2216017" y="957568"/>
        <a:ext cx="1582319" cy="791159"/>
      </dsp:txXfrm>
    </dsp:sp>
    <dsp:sp modelId="{19B3403F-B528-4F96-B264-1292791CCC3C}">
      <dsp:nvSpPr>
        <dsp:cNvPr id="0" name=""/>
        <dsp:cNvSpPr/>
      </dsp:nvSpPr>
      <dsp:spPr>
        <a:xfrm rot="19810923">
          <a:off x="3731866" y="1087761"/>
          <a:ext cx="1004148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1004148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9810923">
        <a:off x="4208837" y="1078389"/>
        <a:ext cx="50207" cy="50207"/>
      </dsp:txXfrm>
    </dsp:sp>
    <dsp:sp modelId="{D07E07C6-4A79-419A-9161-8EAB57B3F0D4}">
      <dsp:nvSpPr>
        <dsp:cNvPr id="0" name=""/>
        <dsp:cNvSpPr/>
      </dsp:nvSpPr>
      <dsp:spPr>
        <a:xfrm>
          <a:off x="4669545" y="458259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Perfect</a:t>
          </a:r>
          <a:r>
            <a:rPr lang="fr-FR" sz="2500" kern="1200" dirty="0" smtClean="0"/>
            <a:t> </a:t>
          </a:r>
          <a:r>
            <a:rPr lang="fr-FR" sz="2500" kern="1200" dirty="0" err="1" smtClean="0"/>
            <a:t>mixing</a:t>
          </a:r>
          <a:endParaRPr lang="fr-FR" sz="2500" kern="1200" dirty="0"/>
        </a:p>
      </dsp:txBody>
      <dsp:txXfrm>
        <a:off x="4669545" y="458259"/>
        <a:ext cx="1582319" cy="791159"/>
      </dsp:txXfrm>
    </dsp:sp>
    <dsp:sp modelId="{01C4DB23-E46C-4CC7-AA55-0B414E282F15}">
      <dsp:nvSpPr>
        <dsp:cNvPr id="0" name=""/>
        <dsp:cNvSpPr/>
      </dsp:nvSpPr>
      <dsp:spPr>
        <a:xfrm rot="1110379">
          <a:off x="3773615" y="1489152"/>
          <a:ext cx="956093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56093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110379">
        <a:off x="4227760" y="1480982"/>
        <a:ext cx="47804" cy="47804"/>
      </dsp:txXfrm>
    </dsp:sp>
    <dsp:sp modelId="{964877C4-7F29-4B7A-99E1-C07821096417}">
      <dsp:nvSpPr>
        <dsp:cNvPr id="0" name=""/>
        <dsp:cNvSpPr/>
      </dsp:nvSpPr>
      <dsp:spPr>
        <a:xfrm>
          <a:off x="4704989" y="126104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Imperfect</a:t>
          </a:r>
          <a:r>
            <a:rPr lang="fr-FR" sz="2500" kern="1200" dirty="0" smtClean="0"/>
            <a:t> </a:t>
          </a:r>
          <a:r>
            <a:rPr lang="fr-FR" sz="2500" kern="1200" dirty="0" err="1" smtClean="0"/>
            <a:t>mixing</a:t>
          </a:r>
          <a:endParaRPr lang="fr-FR" sz="2500" kern="1200" dirty="0"/>
        </a:p>
      </dsp:txBody>
      <dsp:txXfrm>
        <a:off x="4704989" y="1261041"/>
        <a:ext cx="1582319" cy="791159"/>
      </dsp:txXfrm>
    </dsp:sp>
    <dsp:sp modelId="{82EB6466-F9CE-4709-8124-B9ED3B2A5563}">
      <dsp:nvSpPr>
        <dsp:cNvPr id="0" name=""/>
        <dsp:cNvSpPr/>
      </dsp:nvSpPr>
      <dsp:spPr>
        <a:xfrm rot="21521002">
          <a:off x="6287263" y="1637019"/>
          <a:ext cx="336743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336743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21002">
        <a:off x="6447216" y="1644333"/>
        <a:ext cx="16837" cy="16837"/>
      </dsp:txXfrm>
    </dsp:sp>
    <dsp:sp modelId="{369D4B4B-BB26-4038-8C02-094CB832DB9E}">
      <dsp:nvSpPr>
        <dsp:cNvPr id="0" name=""/>
        <dsp:cNvSpPr/>
      </dsp:nvSpPr>
      <dsp:spPr>
        <a:xfrm>
          <a:off x="6623962" y="1253303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Irstea</a:t>
          </a:r>
          <a:endParaRPr lang="en-US" sz="2500" kern="1200" dirty="0"/>
        </a:p>
      </dsp:txBody>
      <dsp:txXfrm>
        <a:off x="6623962" y="1253303"/>
        <a:ext cx="1582319" cy="791159"/>
      </dsp:txXfrm>
    </dsp:sp>
    <dsp:sp modelId="{666BC37D-E055-4F6C-82B6-54F7E62612B8}">
      <dsp:nvSpPr>
        <dsp:cNvPr id="0" name=""/>
        <dsp:cNvSpPr/>
      </dsp:nvSpPr>
      <dsp:spPr>
        <a:xfrm rot="3340345">
          <a:off x="1337303" y="2693079"/>
          <a:ext cx="1123729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1123729" y="15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3340345">
        <a:off x="1871074" y="2680718"/>
        <a:ext cx="56186" cy="56186"/>
      </dsp:txXfrm>
    </dsp:sp>
    <dsp:sp modelId="{7A322112-B65B-40CE-8E13-BD5E9452A4A8}">
      <dsp:nvSpPr>
        <dsp:cNvPr id="0" name=""/>
        <dsp:cNvSpPr/>
      </dsp:nvSpPr>
      <dsp:spPr>
        <a:xfrm>
          <a:off x="2216017" y="2777235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Cross</a:t>
          </a:r>
          <a:endParaRPr lang="fr-FR" sz="2500" kern="1200" dirty="0"/>
        </a:p>
      </dsp:txBody>
      <dsp:txXfrm>
        <a:off x="2216017" y="2777235"/>
        <a:ext cx="1582319" cy="791159"/>
      </dsp:txXfrm>
    </dsp:sp>
    <dsp:sp modelId="{5511769C-B497-4FB1-AFAC-8A2FE3693C7E}">
      <dsp:nvSpPr>
        <dsp:cNvPr id="0" name=""/>
        <dsp:cNvSpPr/>
      </dsp:nvSpPr>
      <dsp:spPr>
        <a:xfrm rot="19885400">
          <a:off x="3733121" y="2901015"/>
          <a:ext cx="1070659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1070659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9885400">
        <a:off x="4241684" y="2889981"/>
        <a:ext cx="53532" cy="53532"/>
      </dsp:txXfrm>
    </dsp:sp>
    <dsp:sp modelId="{12B5951B-3E80-4DA5-A3E2-E4441D42CC7D}">
      <dsp:nvSpPr>
        <dsp:cNvPr id="0" name=""/>
        <dsp:cNvSpPr/>
      </dsp:nvSpPr>
      <dsp:spPr>
        <a:xfrm>
          <a:off x="4738566" y="2265101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Perfect</a:t>
          </a:r>
          <a:r>
            <a:rPr lang="fr-FR" sz="2500" kern="1200" dirty="0" smtClean="0"/>
            <a:t> </a:t>
          </a:r>
          <a:r>
            <a:rPr lang="fr-FR" sz="2500" kern="1200" dirty="0" err="1" smtClean="0"/>
            <a:t>mixing</a:t>
          </a:r>
          <a:endParaRPr lang="fr-FR" sz="2500" kern="1200" dirty="0"/>
        </a:p>
      </dsp:txBody>
      <dsp:txXfrm>
        <a:off x="4738566" y="2265101"/>
        <a:ext cx="1582319" cy="791159"/>
      </dsp:txXfrm>
    </dsp:sp>
    <dsp:sp modelId="{3B8107E2-FDA1-465A-8128-B7FDBAAF2D9C}">
      <dsp:nvSpPr>
        <dsp:cNvPr id="0" name=""/>
        <dsp:cNvSpPr/>
      </dsp:nvSpPr>
      <dsp:spPr>
        <a:xfrm rot="871043">
          <a:off x="3782613" y="3280523"/>
          <a:ext cx="984871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84871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871043">
        <a:off x="4250427" y="3271633"/>
        <a:ext cx="49243" cy="49243"/>
      </dsp:txXfrm>
    </dsp:sp>
    <dsp:sp modelId="{A1F1F63E-2B8B-4636-BE50-9BA5F71D5B63}">
      <dsp:nvSpPr>
        <dsp:cNvPr id="0" name=""/>
        <dsp:cNvSpPr/>
      </dsp:nvSpPr>
      <dsp:spPr>
        <a:xfrm>
          <a:off x="4751762" y="3024116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err="1" smtClean="0"/>
            <a:t>Imperfect</a:t>
          </a:r>
          <a:r>
            <a:rPr lang="fr-FR" sz="2500" kern="1200" smtClean="0"/>
            <a:t> mixing</a:t>
          </a:r>
          <a:endParaRPr lang="fr-FR" sz="2500" kern="1200" dirty="0"/>
        </a:p>
      </dsp:txBody>
      <dsp:txXfrm>
        <a:off x="4751762" y="3024116"/>
        <a:ext cx="1582319" cy="791159"/>
      </dsp:txXfrm>
    </dsp:sp>
    <dsp:sp modelId="{6FAA3B4B-C36C-4EAE-9F63-ED48EB8CC56C}">
      <dsp:nvSpPr>
        <dsp:cNvPr id="0" name=""/>
        <dsp:cNvSpPr/>
      </dsp:nvSpPr>
      <dsp:spPr>
        <a:xfrm>
          <a:off x="6334081" y="3403963"/>
          <a:ext cx="2898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289880" y="157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71775" y="3412449"/>
        <a:ext cx="14494" cy="14494"/>
      </dsp:txXfrm>
    </dsp:sp>
    <dsp:sp modelId="{ADFFF4CF-9F22-41B6-A1E3-4ABAE614E3A6}">
      <dsp:nvSpPr>
        <dsp:cNvPr id="0" name=""/>
        <dsp:cNvSpPr/>
      </dsp:nvSpPr>
      <dsp:spPr>
        <a:xfrm>
          <a:off x="6623962" y="3024116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IOSB</a:t>
          </a:r>
          <a:endParaRPr lang="en-US" sz="2500" kern="1200" dirty="0"/>
        </a:p>
      </dsp:txBody>
      <dsp:txXfrm>
        <a:off x="6623962" y="3024116"/>
        <a:ext cx="1582319" cy="791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3641E-3951-4537-9716-6D0A9605D85C}" type="datetimeFigureOut">
              <a:rPr lang="fr-FR" smtClean="0"/>
              <a:pPr/>
              <a:t>23/03/2015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07003-F816-4523-A374-2453E1A7932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6264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ea typeface="ＭＳ Ｐゴシック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E2B15B-2819-4D83-993E-0E2EED9110F3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raphique - Institutionn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8825" y="323850"/>
            <a:ext cx="1400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Espace réservé du texte 6"/>
          <p:cNvSpPr>
            <a:spLocks noGrp="1"/>
          </p:cNvSpPr>
          <p:nvPr>
            <p:ph type="body" sz="quarter" idx="24"/>
          </p:nvPr>
        </p:nvSpPr>
        <p:spPr>
          <a:xfrm>
            <a:off x="1294154" y="857147"/>
            <a:ext cx="7541748" cy="514350"/>
          </a:xfrm>
        </p:spPr>
        <p:txBody>
          <a:bodyPr/>
          <a:lstStyle>
            <a:lvl1pPr marL="0" indent="0">
              <a:buNone/>
              <a:defRPr sz="2800" b="0">
                <a:solidFill>
                  <a:srgbClr val="003A80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15" name="Espace réservé du graphique 14"/>
          <p:cNvSpPr>
            <a:spLocks noGrp="1"/>
          </p:cNvSpPr>
          <p:nvPr>
            <p:ph type="chart" sz="quarter" idx="25"/>
          </p:nvPr>
        </p:nvSpPr>
        <p:spPr>
          <a:xfrm>
            <a:off x="1294154" y="1828800"/>
            <a:ext cx="7541748" cy="4420348"/>
          </a:xfrm>
        </p:spPr>
        <p:txBody>
          <a:bodyPr/>
          <a:lstStyle>
            <a:lvl1pPr>
              <a:defRPr>
                <a:solidFill>
                  <a:srgbClr val="636473"/>
                </a:solidFill>
              </a:defRPr>
            </a:lvl1pPr>
          </a:lstStyle>
          <a:p>
            <a:pPr lvl="0"/>
            <a:r>
              <a:rPr lang="fr-FR" noProof="0" dirty="0" smtClean="0"/>
              <a:t>Cliquez sur l'icône pour ajouter un graphique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xmlns="" val="527543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- Institutionn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ous-titre 2"/>
          <p:cNvSpPr>
            <a:spLocks noGrp="1"/>
          </p:cNvSpPr>
          <p:nvPr>
            <p:ph type="subTitle" idx="1"/>
          </p:nvPr>
        </p:nvSpPr>
        <p:spPr>
          <a:xfrm>
            <a:off x="3722431" y="3937717"/>
            <a:ext cx="4755324" cy="3180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rgbClr val="8FBD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27" name="Espace réservé du texte 24"/>
          <p:cNvSpPr>
            <a:spLocks noGrp="1"/>
          </p:cNvSpPr>
          <p:nvPr>
            <p:ph type="body" sz="quarter" idx="13"/>
          </p:nvPr>
        </p:nvSpPr>
        <p:spPr>
          <a:xfrm>
            <a:off x="3722431" y="4258036"/>
            <a:ext cx="4758689" cy="287337"/>
          </a:xfrm>
        </p:spPr>
        <p:txBody>
          <a:bodyPr/>
          <a:lstStyle>
            <a:lvl1pPr marL="0" indent="0">
              <a:buNone/>
              <a:defRPr sz="1800" baseline="0">
                <a:solidFill>
                  <a:srgbClr val="636473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16" name="Titre 1"/>
          <p:cNvSpPr>
            <a:spLocks noGrp="1"/>
          </p:cNvSpPr>
          <p:nvPr>
            <p:ph type="ctrTitle"/>
          </p:nvPr>
        </p:nvSpPr>
        <p:spPr>
          <a:xfrm>
            <a:off x="1835696" y="2084701"/>
            <a:ext cx="6642059" cy="1584176"/>
          </a:xfrm>
        </p:spPr>
        <p:txBody>
          <a:bodyPr/>
          <a:lstStyle>
            <a:lvl1pPr algn="l">
              <a:lnSpc>
                <a:spcPts val="3900"/>
              </a:lnSpc>
              <a:defRPr sz="4000" kern="1200" spc="20" baseline="0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92174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- Institutionn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8210550" y="412750"/>
            <a:ext cx="639763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997504E-0600-49A1-91ED-1DE1AC1ED7BF}" type="slidenum">
              <a:rPr lang="fr-FR" sz="1300">
                <a:solidFill>
                  <a:srgbClr val="5F7A3C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1300">
              <a:solidFill>
                <a:srgbClr val="5F7A3C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0702" y="864800"/>
            <a:ext cx="7683786" cy="433947"/>
          </a:xfrm>
        </p:spPr>
        <p:txBody>
          <a:bodyPr/>
          <a:lstStyle>
            <a:lvl1pPr algn="l">
              <a:defRPr sz="2800" spc="10" baseline="0"/>
            </a:lvl1pPr>
          </a:lstStyle>
          <a:p>
            <a:r>
              <a:rPr lang="en-US" dirty="0" smtClean="0"/>
              <a:t>Cliquez pour modifier le style du titre</a:t>
            </a:r>
            <a:endParaRPr lang="fr-FR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5"/>
          </p:nvPr>
        </p:nvSpPr>
        <p:spPr>
          <a:xfrm>
            <a:off x="1280702" y="1298748"/>
            <a:ext cx="7683786" cy="252413"/>
          </a:xfrm>
        </p:spPr>
        <p:txBody>
          <a:bodyPr/>
          <a:lstStyle>
            <a:lvl1pPr marL="0" indent="0">
              <a:buNone/>
              <a:defRPr sz="1800" cap="all" spc="-30" baseline="0">
                <a:solidFill>
                  <a:srgbClr val="636473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31" name="Espace réservé du texte 30"/>
          <p:cNvSpPr>
            <a:spLocks noGrp="1"/>
          </p:cNvSpPr>
          <p:nvPr>
            <p:ph type="body" sz="quarter" idx="16"/>
          </p:nvPr>
        </p:nvSpPr>
        <p:spPr>
          <a:xfrm>
            <a:off x="1290226" y="1815977"/>
            <a:ext cx="7683375" cy="4452200"/>
          </a:xfrm>
        </p:spPr>
        <p:txBody>
          <a:bodyPr/>
          <a:lstStyle>
            <a:lvl1pPr marL="0" indent="0">
              <a:buNone/>
              <a:tabLst/>
              <a:defRPr lang="fr-FR" sz="1800" kern="1200" dirty="0" smtClean="0">
                <a:solidFill>
                  <a:srgbClr val="8FBD3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>
                <a:solidFill>
                  <a:srgbClr val="636473"/>
                </a:solidFill>
              </a:defRPr>
            </a:lvl2pPr>
            <a:lvl3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600" baseline="0"/>
            </a:lvl3pPr>
            <a:lvl4pPr marL="628650" marR="0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FBD33"/>
              </a:buClr>
              <a:buSzTx/>
              <a:buFont typeface="Wingdings" pitchFamily="2" charset="2"/>
              <a:buChar char="§"/>
              <a:tabLst/>
              <a:defRPr lang="fr-FR" sz="16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>
              <a:buFont typeface="Wingdings" pitchFamily="2" charset="2"/>
              <a:buNone/>
              <a:tabLst/>
              <a:defRPr/>
            </a:lvl5pPr>
          </a:lstStyle>
          <a:p>
            <a:pPr lvl="0"/>
            <a:r>
              <a:rPr lang="en-US" dirty="0" smtClean="0"/>
              <a:t>Cliquez pour modifier les styles du texte du masque</a:t>
            </a:r>
          </a:p>
          <a:p>
            <a:pPr lvl="1"/>
            <a:r>
              <a:rPr lang="en-US" dirty="0" smtClean="0"/>
              <a:t>Deuxième niveau</a:t>
            </a:r>
          </a:p>
          <a:p>
            <a:pPr lvl="2"/>
            <a:r>
              <a:rPr lang="en-US" dirty="0" smtClean="0"/>
              <a:t>Troisième niveau</a:t>
            </a:r>
          </a:p>
          <a:p>
            <a:pPr lvl="3"/>
            <a:r>
              <a:rPr lang="en-US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xmlns="" val="2024336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que - Institutionn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 userDrawn="1"/>
        </p:nvSpPr>
        <p:spPr>
          <a:xfrm>
            <a:off x="8210550" y="412750"/>
            <a:ext cx="639763" cy="365125"/>
          </a:xfrm>
          <a:prstGeom prst="rect">
            <a:avLst/>
          </a:prstGeom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0E96EB72-0B64-4220-94EB-0F9D6C871101}" type="slidenum">
              <a:rPr lang="fr-FR" sz="1300">
                <a:solidFill>
                  <a:srgbClr val="083F88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1300">
              <a:solidFill>
                <a:srgbClr val="083F88"/>
              </a:solidFill>
            </a:endParaRPr>
          </a:p>
        </p:txBody>
      </p:sp>
      <p:pic>
        <p:nvPicPr>
          <p:cNvPr id="5" name="Picture 11" descr="SMaRT_header1"/>
          <p:cNvPicPr>
            <a:picLocks noChangeAspect="1" noChangeArrowheads="1"/>
          </p:cNvPicPr>
          <p:nvPr userDrawn="1"/>
        </p:nvPicPr>
        <p:blipFill>
          <a:blip r:embed="rId2" cstate="print"/>
          <a:srcRect r="56180" b="64220"/>
          <a:stretch>
            <a:fillRect/>
          </a:stretch>
        </p:blipFill>
        <p:spPr bwMode="auto">
          <a:xfrm>
            <a:off x="12700" y="4763"/>
            <a:ext cx="3365500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Espace réservé du texte 6"/>
          <p:cNvSpPr>
            <a:spLocks noGrp="1"/>
          </p:cNvSpPr>
          <p:nvPr>
            <p:ph type="body" sz="quarter" idx="24"/>
          </p:nvPr>
        </p:nvSpPr>
        <p:spPr>
          <a:xfrm>
            <a:off x="1294154" y="857147"/>
            <a:ext cx="7541748" cy="514350"/>
          </a:xfrm>
        </p:spPr>
        <p:txBody>
          <a:bodyPr/>
          <a:lstStyle>
            <a:lvl1pPr marL="0" indent="0">
              <a:buNone/>
              <a:defRPr sz="2900" b="0">
                <a:solidFill>
                  <a:srgbClr val="083F88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Espace réservé du graphique 14"/>
          <p:cNvSpPr>
            <a:spLocks noGrp="1"/>
          </p:cNvSpPr>
          <p:nvPr>
            <p:ph type="chart" sz="quarter" idx="25"/>
          </p:nvPr>
        </p:nvSpPr>
        <p:spPr>
          <a:xfrm>
            <a:off x="1294154" y="1828800"/>
            <a:ext cx="7541748" cy="4420348"/>
          </a:xfrm>
        </p:spPr>
        <p:txBody>
          <a:bodyPr/>
          <a:lstStyle/>
          <a:p>
            <a:pPr lv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xmlns="" val="3584143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raphique - Institutionn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8825" y="323850"/>
            <a:ext cx="1400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3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5678488"/>
            <a:ext cx="7461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0" y="5006912"/>
            <a:ext cx="1126019" cy="372568"/>
          </a:xfrm>
        </p:spPr>
        <p:txBody>
          <a:bodyPr anchor="b" anchorCtr="0"/>
          <a:lstStyle>
            <a:lvl1pPr marL="0" indent="0" algn="r">
              <a:lnSpc>
                <a:spcPts val="1200"/>
              </a:lnSpc>
              <a:spcBef>
                <a:spcPts val="0"/>
              </a:spcBef>
              <a:buNone/>
              <a:defRPr sz="1000" cap="all" baseline="0">
                <a:solidFill>
                  <a:srgbClr val="8FBD33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/>
          </p:nvPr>
        </p:nvSpPr>
        <p:spPr>
          <a:xfrm>
            <a:off x="0" y="5353496"/>
            <a:ext cx="1126019" cy="324541"/>
          </a:xfrm>
        </p:spPr>
        <p:txBody>
          <a:bodyPr/>
          <a:lstStyle>
            <a:lvl1pPr marL="0" indent="0" algn="r">
              <a:buNone/>
              <a:defRPr sz="800" cap="all" baseline="0">
                <a:solidFill>
                  <a:srgbClr val="8FBD33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24"/>
          </p:nvPr>
        </p:nvSpPr>
        <p:spPr>
          <a:xfrm>
            <a:off x="1294154" y="857147"/>
            <a:ext cx="7541748" cy="514350"/>
          </a:xfrm>
        </p:spPr>
        <p:txBody>
          <a:bodyPr/>
          <a:lstStyle>
            <a:lvl1pPr marL="0" indent="0">
              <a:buNone/>
              <a:defRPr sz="2800" b="0">
                <a:solidFill>
                  <a:srgbClr val="003A80"/>
                </a:solidFill>
              </a:defRPr>
            </a:lvl1pPr>
          </a:lstStyle>
          <a:p>
            <a:pPr lvl="0"/>
            <a:r>
              <a:rPr lang="en-US" dirty="0" smtClean="0"/>
              <a:t>Cliquez pour modifier les styles du texte du masque</a:t>
            </a:r>
          </a:p>
        </p:txBody>
      </p:sp>
      <p:sp>
        <p:nvSpPr>
          <p:cNvPr id="15" name="Espace réservé du graphique 14"/>
          <p:cNvSpPr>
            <a:spLocks noGrp="1"/>
          </p:cNvSpPr>
          <p:nvPr>
            <p:ph type="chart" sz="quarter" idx="25"/>
          </p:nvPr>
        </p:nvSpPr>
        <p:spPr>
          <a:xfrm>
            <a:off x="1294154" y="1828800"/>
            <a:ext cx="7541748" cy="4420348"/>
          </a:xfrm>
        </p:spPr>
        <p:txBody>
          <a:bodyPr/>
          <a:lstStyle>
            <a:lvl1pPr>
              <a:defRPr>
                <a:solidFill>
                  <a:srgbClr val="636473"/>
                </a:solidFill>
              </a:defRPr>
            </a:lvl1pPr>
          </a:lstStyle>
          <a:p>
            <a:pPr lvl="0"/>
            <a:r>
              <a:rPr lang="fr-FR" noProof="0" dirty="0" smtClean="0"/>
              <a:t>Cliquez sur l'icône pour ajouter un graphique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xmlns="" val="76768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6BAC3-6DAC-4828-A61D-28D23C9EA8DF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3D686-7FC3-4047-8BA4-FD363BC7660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81113" y="990600"/>
            <a:ext cx="7683500" cy="48895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81113" y="2332038"/>
            <a:ext cx="7683500" cy="3678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xmlns="" val="164740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800" kern="1200" spc="10" dirty="0">
          <a:solidFill>
            <a:srgbClr val="083F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83F88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fr-FR" sz="1600" kern="1200" spc="10" dirty="0">
          <a:solidFill>
            <a:srgbClr val="083F88"/>
          </a:solidFill>
          <a:latin typeface="+mn-lt"/>
          <a:ea typeface="+mn-ea"/>
          <a:cs typeface="+mn-cs"/>
        </a:defRPr>
      </a:lvl1pPr>
      <a:lvl2pPr marL="742950" indent="-2762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file:3_10d_E1_3500_E2_1500_S1_3000_S2_2000_x1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3_10d_E1_3500_E2_1500_S1_3000_S2_2000_x1.avi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file:5_10d_E1_3500_E2_1500_S1_3000_S2_2000_x2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5_10d_E1_3500_E2_1500_S1_3000_S2_2000_x2.avi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file:6_10d_E1_3500_E2_1500_S1_3000_S2_2000_x4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6_10d_E1_3500_E2_1500_S1_3000_S2_2000_x4.avi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file:Crystalviolet%200,03%20ms%20middle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Crystalviolet%200,03%20ms%20middle.avi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file:1_5d_E1_0700_E2_0300_S1_0700_S2_0300_x4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S:\SMaRT-OnlineWDN-CSOSG-ANR&amp;BMBF\Workshops\Last_Dresden\wednesday\1_5d_E1_0700_E2_0300_S1_0700_S2_0300_x4.avi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file:2_10d_E1_0800_E2_0200_S1_0200_S2_0800_x2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835150" y="2490788"/>
            <a:ext cx="6642100" cy="133191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r-FR" sz="2800" b="1" dirty="0"/>
              <a:t>WP4 – Transport model </a:t>
            </a:r>
            <a:r>
              <a:rPr lang="en-US" sz="2800" b="1" dirty="0">
                <a:solidFill>
                  <a:srgbClr val="083F88"/>
                </a:solidFill>
                <a:latin typeface="Arial" charset="0"/>
                <a:cs typeface="Arial" charset="0"/>
              </a:rPr>
              <a:t/>
            </a:r>
            <a:br>
              <a:rPr lang="en-US" sz="2800" b="1" dirty="0">
                <a:solidFill>
                  <a:srgbClr val="083F88"/>
                </a:solidFill>
                <a:latin typeface="Arial" charset="0"/>
                <a:cs typeface="Arial" charset="0"/>
              </a:rPr>
            </a:br>
            <a:r>
              <a:rPr lang="en-US" sz="2800" b="1" dirty="0">
                <a:solidFill>
                  <a:srgbClr val="083F88"/>
                </a:solidFill>
                <a:latin typeface="Arial" charset="0"/>
                <a:cs typeface="Arial" charset="0"/>
              </a:rPr>
              <a:t>Imperfect </a:t>
            </a:r>
            <a:r>
              <a:rPr lang="en-US" sz="2800" b="1" dirty="0" smtClean="0">
                <a:solidFill>
                  <a:srgbClr val="083F88"/>
                </a:solidFill>
                <a:latin typeface="Arial" charset="0"/>
                <a:cs typeface="Arial" charset="0"/>
              </a:rPr>
              <a:t>mixing results</a:t>
            </a:r>
            <a:endParaRPr lang="en-GB" sz="2800" b="1" dirty="0" smtClean="0">
              <a:solidFill>
                <a:srgbClr val="083F8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18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_10d_E1_3500_E2_1500_S1_3000_S2_2000_x1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27984" y="522822"/>
            <a:ext cx="457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10D_E1_3500_E2_1500_S1_3000_S2_2000_x1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0069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5_10d_E1_3500_E2_1500_S1_3000_S2_2000_x2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211960" y="500576"/>
            <a:ext cx="459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10D_E1_3500_E2_1500_S1_3000_S2_2000_x2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30137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_10d_E1_3500_E2_1500_S1_3000_S2_2000_x4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211960" y="500576"/>
            <a:ext cx="459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10D_E1_3500_E2_1500_S1_3000_S2_2000_x4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7321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And the winner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Reik </a:t>
            </a:r>
            <a:r>
              <a:rPr lang="fr-FR" dirty="0" err="1" smtClean="0"/>
              <a:t>Video</a:t>
            </a:r>
            <a:endParaRPr lang="fr-FR" dirty="0"/>
          </a:p>
        </p:txBody>
      </p:sp>
      <p:pic>
        <p:nvPicPr>
          <p:cNvPr id="4" name="Crystalviolet 0,03 ms middle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735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 vs experiments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96752"/>
            <a:ext cx="45504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kriging</a:t>
            </a:r>
            <a:r>
              <a:rPr lang="fr-FR" dirty="0" smtClean="0"/>
              <a:t> </a:t>
            </a:r>
            <a:r>
              <a:rPr lang="fr-FR" dirty="0" err="1" smtClean="0"/>
              <a:t>example</a:t>
            </a:r>
            <a:endParaRPr lang="en-US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29600" cy="4464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000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5D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10D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20D</a:t>
                      </a:r>
                      <a:endParaRPr lang="en-US" sz="3200" dirty="0"/>
                    </a:p>
                  </a:txBody>
                  <a:tcPr/>
                </a:tc>
              </a:tr>
              <a:tr h="3584267"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5" descr="D:\SMaRT\presentationDresde\Dresde_AllLine_InOu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172400" cy="278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Implementation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523128"/>
              </p:ext>
            </p:extLst>
          </p:nvPr>
        </p:nvGraphicFramePr>
        <p:xfrm>
          <a:off x="468313" y="119697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0" y="236220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 dirty="0" err="1">
                <a:solidFill>
                  <a:srgbClr val="004C7A"/>
                </a:solidFill>
                <a:latin typeface="Calibri" pitchFamily="34" charset="0"/>
              </a:rPr>
              <a:t>Thank</a:t>
            </a:r>
            <a:r>
              <a:rPr lang="fr-FR" sz="5400" dirty="0">
                <a:solidFill>
                  <a:srgbClr val="004C7A"/>
                </a:solidFill>
                <a:latin typeface="Calibri" pitchFamily="34" charset="0"/>
              </a:rPr>
              <a:t> </a:t>
            </a:r>
            <a:r>
              <a:rPr lang="fr-FR" sz="5400" dirty="0" err="1">
                <a:solidFill>
                  <a:srgbClr val="004C7A"/>
                </a:solidFill>
                <a:latin typeface="Calibri" pitchFamily="34" charset="0"/>
              </a:rPr>
              <a:t>you</a:t>
            </a:r>
            <a:r>
              <a:rPr lang="fr-FR" sz="5400" dirty="0">
                <a:solidFill>
                  <a:srgbClr val="004C7A"/>
                </a:solidFill>
                <a:latin typeface="Calibri" pitchFamily="34" charset="0"/>
              </a:rPr>
              <a:t> for </a:t>
            </a:r>
            <a:r>
              <a:rPr lang="fr-FR" sz="5400" dirty="0" err="1">
                <a:solidFill>
                  <a:srgbClr val="004C7A"/>
                </a:solidFill>
                <a:latin typeface="Calibri" pitchFamily="34" charset="0"/>
              </a:rPr>
              <a:t>your</a:t>
            </a:r>
            <a:r>
              <a:rPr lang="fr-FR" sz="5400" dirty="0">
                <a:solidFill>
                  <a:srgbClr val="004C7A"/>
                </a:solidFill>
                <a:latin typeface="Calibri" pitchFamily="34" charset="0"/>
              </a:rPr>
              <a:t> attention</a:t>
            </a:r>
          </a:p>
          <a:p>
            <a:pPr algn="ctr"/>
            <a:r>
              <a:rPr lang="fr-FR" sz="5400" dirty="0" err="1">
                <a:solidFill>
                  <a:srgbClr val="004C7A"/>
                </a:solidFill>
                <a:latin typeface="Calibri" pitchFamily="34" charset="0"/>
              </a:rPr>
              <a:t>Any</a:t>
            </a:r>
            <a:r>
              <a:rPr lang="fr-FR" sz="5400" dirty="0">
                <a:solidFill>
                  <a:srgbClr val="004C7A"/>
                </a:solidFill>
                <a:latin typeface="Calibri" pitchFamily="34" charset="0"/>
              </a:rPr>
              <a:t> questions</a:t>
            </a:r>
            <a:r>
              <a:rPr lang="fr-FR" sz="5400" i="1" dirty="0" smtClean="0">
                <a:solidFill>
                  <a:srgbClr val="004C7A"/>
                </a:solidFill>
                <a:latin typeface="Calibri" pitchFamily="34" charset="0"/>
              </a:rPr>
              <a:t>?</a:t>
            </a:r>
          </a:p>
          <a:p>
            <a:pPr algn="ctr"/>
            <a:endParaRPr lang="fr-FR" sz="5400" i="1" dirty="0" smtClean="0">
              <a:solidFill>
                <a:srgbClr val="004C7A"/>
              </a:solidFill>
              <a:latin typeface="Calibri" pitchFamily="34" charset="0"/>
            </a:endParaRPr>
          </a:p>
          <a:p>
            <a:pPr algn="ctr"/>
            <a:r>
              <a:rPr lang="fr-FR" sz="5400" i="1" dirty="0" smtClean="0">
                <a:solidFill>
                  <a:srgbClr val="004C7A"/>
                </a:solidFill>
                <a:latin typeface="Calibri" pitchFamily="34" charset="0"/>
              </a:rPr>
              <a:t>www.smart-onlinewdn.eu/</a:t>
            </a:r>
            <a:endParaRPr lang="fr-FR" sz="5400" i="1" dirty="0">
              <a:solidFill>
                <a:srgbClr val="004C7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3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Diameters of T junction statistics</a:t>
            </a:r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011" y="1406894"/>
            <a:ext cx="698477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Length of connections of </a:t>
            </a:r>
            <a:br>
              <a:rPr lang="en-US" dirty="0" smtClean="0"/>
            </a:br>
            <a:r>
              <a:rPr lang="en-US" dirty="0" smtClean="0"/>
              <a:t>T with only 100mm</a:t>
            </a:r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550" y="1556792"/>
            <a:ext cx="669674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regime of branches of T 100mm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9456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T junction notations</a:t>
            </a:r>
            <a:endParaRPr lang="en-US" dirty="0"/>
          </a:p>
        </p:txBody>
      </p:sp>
      <p:pic>
        <p:nvPicPr>
          <p:cNvPr id="4" name="Espace réservé du contenu 3" descr="C:\Dplus\WDSA2014_Bari\image\DoubleTDenis_modified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6555850" cy="434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36096" y="116632"/>
            <a:ext cx="2818656" cy="922114"/>
          </a:xfrm>
        </p:spPr>
        <p:txBody>
          <a:bodyPr>
            <a:normAutofit/>
          </a:bodyPr>
          <a:lstStyle/>
          <a:p>
            <a:r>
              <a:rPr lang="fr-FR" dirty="0" err="1" smtClean="0"/>
              <a:t>Mesh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Image 6" descr="C:\Dplus\geometriecomplexe\screw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404" y="3198719"/>
            <a:ext cx="3168352" cy="253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C:\Dplus\geometriecomplexe\Tecomplex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7639"/>
            <a:ext cx="4259212" cy="290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S:\SMaRT-OnlineWDN-CSOSG-ANR&amp;BMBF\WP_CurrentWork\WP4\Claire.Morel\Rapport\images\maill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7420" y="872939"/>
            <a:ext cx="2880320" cy="2319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Cross CFD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29600" cy="41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69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_5d_E1_0700_E2_0300_S1_0700_S2_0300_x4.avi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03" y="24206"/>
            <a:ext cx="9143197" cy="6858000"/>
          </a:xfrm>
        </p:spPr>
      </p:pic>
      <p:sp>
        <p:nvSpPr>
          <p:cNvPr id="5" name="ZoneTexte 4"/>
          <p:cNvSpPr txBox="1"/>
          <p:nvPr/>
        </p:nvSpPr>
        <p:spPr>
          <a:xfrm>
            <a:off x="4355976" y="620688"/>
            <a:ext cx="459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5D_E1_0700_E2_0300_S1_0700_S2_0300_x4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_10d_E1_0800_E2_0200_S1_0200_S2_0800_x2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>
                  <p14:trim st="11665.1552"/>
                </p14:media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7370" y="0"/>
            <a:ext cx="9144000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067944" y="508030"/>
            <a:ext cx="457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10D_E1_0800_E2_0200_S1_0200_S2_0800_x2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5121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RSTEA Vert Masque v1">
  <a:themeElements>
    <a:clrScheme name="Irstea Institutionnel">
      <a:dk1>
        <a:srgbClr val="003A80"/>
      </a:dk1>
      <a:lt1>
        <a:sysClr val="window" lastClr="FFFFFF"/>
      </a:lt1>
      <a:dk2>
        <a:srgbClr val="009EE0"/>
      </a:dk2>
      <a:lt2>
        <a:srgbClr val="FFFFFF"/>
      </a:lt2>
      <a:accent1>
        <a:srgbClr val="A4C400"/>
      </a:accent1>
      <a:accent2>
        <a:srgbClr val="009EE0"/>
      </a:accent2>
      <a:accent3>
        <a:srgbClr val="083F88"/>
      </a:accent3>
      <a:accent4>
        <a:srgbClr val="85CCD1"/>
      </a:accent4>
      <a:accent5>
        <a:srgbClr val="702283"/>
      </a:accent5>
      <a:accent6>
        <a:srgbClr val="AF1280"/>
      </a:accent6>
      <a:hlink>
        <a:srgbClr val="009EE0"/>
      </a:hlink>
      <a:folHlink>
        <a:srgbClr val="A4C400"/>
      </a:folHlink>
    </a:clrScheme>
    <a:fontScheme name="1_IRSTEA Vert Masque v1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70</Words>
  <Application>Microsoft Office PowerPoint</Application>
  <PresentationFormat>Affichage à l'écran (4:3)</PresentationFormat>
  <Paragraphs>33</Paragraphs>
  <Slides>17</Slides>
  <Notes>1</Notes>
  <HiddenSlides>0</HiddenSlides>
  <MMClips>6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Thème Office</vt:lpstr>
      <vt:lpstr>1_IRSTEA Vert Masque v1</vt:lpstr>
      <vt:lpstr>WP4 – Transport model  Imperfect mixing results</vt:lpstr>
      <vt:lpstr>Diameters of T junction statistics</vt:lpstr>
      <vt:lpstr>Length of connections of  T with only 100mm</vt:lpstr>
      <vt:lpstr>Flow regime of branches of T 100mm</vt:lpstr>
      <vt:lpstr>Double T junction notations</vt:lpstr>
      <vt:lpstr>Mesh</vt:lpstr>
      <vt:lpstr>Cross CFD</vt:lpstr>
      <vt:lpstr>Diapositive 8</vt:lpstr>
      <vt:lpstr>Diapositive 9</vt:lpstr>
      <vt:lpstr>Diapositive 10</vt:lpstr>
      <vt:lpstr>Diapositive 11</vt:lpstr>
      <vt:lpstr>Diapositive 12</vt:lpstr>
      <vt:lpstr>And the winner is  Reik Video</vt:lpstr>
      <vt:lpstr>CFD vs experiments</vt:lpstr>
      <vt:lpstr>A kriging example</vt:lpstr>
      <vt:lpstr>Implementation</vt:lpstr>
      <vt:lpstr>Diapositive 17</vt:lpstr>
    </vt:vector>
  </TitlesOfParts>
  <Company>Cemagref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Ung Hervé</dc:creator>
  <cp:lastModifiedBy>Denis.Gilbert</cp:lastModifiedBy>
  <cp:revision>17</cp:revision>
  <dcterms:created xsi:type="dcterms:W3CDTF">2015-03-13T17:32:28Z</dcterms:created>
  <dcterms:modified xsi:type="dcterms:W3CDTF">2015-03-23T14:50:50Z</dcterms:modified>
</cp:coreProperties>
</file>